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57" r:id="rId4"/>
    <p:sldId id="263" r:id="rId5"/>
    <p:sldId id="264" r:id="rId6"/>
    <p:sldId id="259" r:id="rId7"/>
    <p:sldId id="261" r:id="rId8"/>
    <p:sldId id="262"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3B00DD-AE3C-424C-94AB-7188DEFD43DD}" v="391" dt="2021-03-02T07:46:23.1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6" d="100"/>
          <a:sy n="86" d="100"/>
        </p:scale>
        <p:origin x="1536" y="7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by Simmerling" userId="778c0839-8031-460b-a833-4013f57b31ed" providerId="ADAL" clId="{A03B00DD-AE3C-424C-94AB-7188DEFD43DD}"/>
    <pc:docChg chg="undo redo custSel addSld delSld modSld sldOrd">
      <pc:chgData name="Toby Simmerling" userId="778c0839-8031-460b-a833-4013f57b31ed" providerId="ADAL" clId="{A03B00DD-AE3C-424C-94AB-7188DEFD43DD}" dt="2021-03-02T07:46:46.606" v="1926" actId="20577"/>
      <pc:docMkLst>
        <pc:docMk/>
      </pc:docMkLst>
      <pc:sldChg chg="addSp delSp modSp mod">
        <pc:chgData name="Toby Simmerling" userId="778c0839-8031-460b-a833-4013f57b31ed" providerId="ADAL" clId="{A03B00DD-AE3C-424C-94AB-7188DEFD43DD}" dt="2021-03-02T07:34:48.084" v="1853" actId="313"/>
        <pc:sldMkLst>
          <pc:docMk/>
          <pc:sldMk cId="3568725230" sldId="257"/>
        </pc:sldMkLst>
        <pc:spChg chg="mod">
          <ac:chgData name="Toby Simmerling" userId="778c0839-8031-460b-a833-4013f57b31ed" providerId="ADAL" clId="{A03B00DD-AE3C-424C-94AB-7188DEFD43DD}" dt="2021-03-02T07:32:20.944" v="1821" actId="18245"/>
          <ac:spMkLst>
            <pc:docMk/>
            <pc:sldMk cId="3568725230" sldId="257"/>
            <ac:spMk id="10" creationId="{4745FCDD-811D-4B41-9DFA-A7FA57E359DF}"/>
          </ac:spMkLst>
        </pc:spChg>
        <pc:spChg chg="mod">
          <ac:chgData name="Toby Simmerling" userId="778c0839-8031-460b-a833-4013f57b31ed" providerId="ADAL" clId="{A03B00DD-AE3C-424C-94AB-7188DEFD43DD}" dt="2021-03-02T07:32:20.944" v="1821" actId="18245"/>
          <ac:spMkLst>
            <pc:docMk/>
            <pc:sldMk cId="3568725230" sldId="257"/>
            <ac:spMk id="11" creationId="{84024CC6-0687-42A1-8AAA-92FD905FCA78}"/>
          </ac:spMkLst>
        </pc:spChg>
        <pc:spChg chg="mod">
          <ac:chgData name="Toby Simmerling" userId="778c0839-8031-460b-a833-4013f57b31ed" providerId="ADAL" clId="{A03B00DD-AE3C-424C-94AB-7188DEFD43DD}" dt="2021-03-02T07:32:20.944" v="1821" actId="18245"/>
          <ac:spMkLst>
            <pc:docMk/>
            <pc:sldMk cId="3568725230" sldId="257"/>
            <ac:spMk id="12" creationId="{859457CE-714E-4206-A2D4-7D1CDA251746}"/>
          </ac:spMkLst>
        </pc:spChg>
        <pc:spChg chg="mod">
          <ac:chgData name="Toby Simmerling" userId="778c0839-8031-460b-a833-4013f57b31ed" providerId="ADAL" clId="{A03B00DD-AE3C-424C-94AB-7188DEFD43DD}" dt="2021-03-02T07:32:20.944" v="1821" actId="18245"/>
          <ac:spMkLst>
            <pc:docMk/>
            <pc:sldMk cId="3568725230" sldId="257"/>
            <ac:spMk id="13" creationId="{CE0E201D-CDBA-4352-A96C-3695AE30F551}"/>
          </ac:spMkLst>
        </pc:spChg>
        <pc:spChg chg="mod">
          <ac:chgData name="Toby Simmerling" userId="778c0839-8031-460b-a833-4013f57b31ed" providerId="ADAL" clId="{A03B00DD-AE3C-424C-94AB-7188DEFD43DD}" dt="2021-03-02T07:32:20.944" v="1821" actId="18245"/>
          <ac:spMkLst>
            <pc:docMk/>
            <pc:sldMk cId="3568725230" sldId="257"/>
            <ac:spMk id="14" creationId="{C02F41DD-5B4D-4F65-9804-2EF5AA0DBDD4}"/>
          </ac:spMkLst>
        </pc:spChg>
        <pc:spChg chg="mod">
          <ac:chgData name="Toby Simmerling" userId="778c0839-8031-460b-a833-4013f57b31ed" providerId="ADAL" clId="{A03B00DD-AE3C-424C-94AB-7188DEFD43DD}" dt="2021-03-02T07:32:20.944" v="1821" actId="18245"/>
          <ac:spMkLst>
            <pc:docMk/>
            <pc:sldMk cId="3568725230" sldId="257"/>
            <ac:spMk id="15" creationId="{0CCFC424-A002-4B14-8292-F48BBC02B2FF}"/>
          </ac:spMkLst>
        </pc:spChg>
        <pc:spChg chg="mod">
          <ac:chgData name="Toby Simmerling" userId="778c0839-8031-460b-a833-4013f57b31ed" providerId="ADAL" clId="{A03B00DD-AE3C-424C-94AB-7188DEFD43DD}" dt="2021-03-02T07:32:20.944" v="1821" actId="18245"/>
          <ac:spMkLst>
            <pc:docMk/>
            <pc:sldMk cId="3568725230" sldId="257"/>
            <ac:spMk id="16" creationId="{181E275C-AEC8-4087-9D27-89C340398AD3}"/>
          </ac:spMkLst>
        </pc:spChg>
        <pc:spChg chg="mod">
          <ac:chgData name="Toby Simmerling" userId="778c0839-8031-460b-a833-4013f57b31ed" providerId="ADAL" clId="{A03B00DD-AE3C-424C-94AB-7188DEFD43DD}" dt="2021-03-02T07:32:20.944" v="1821" actId="18245"/>
          <ac:spMkLst>
            <pc:docMk/>
            <pc:sldMk cId="3568725230" sldId="257"/>
            <ac:spMk id="17" creationId="{DC33C378-3931-40C2-BB8F-A197D85E627C}"/>
          </ac:spMkLst>
        </pc:spChg>
        <pc:spChg chg="mod">
          <ac:chgData name="Toby Simmerling" userId="778c0839-8031-460b-a833-4013f57b31ed" providerId="ADAL" clId="{A03B00DD-AE3C-424C-94AB-7188DEFD43DD}" dt="2021-03-02T07:32:20.944" v="1821" actId="18245"/>
          <ac:spMkLst>
            <pc:docMk/>
            <pc:sldMk cId="3568725230" sldId="257"/>
            <ac:spMk id="18" creationId="{3749E747-9014-474C-8697-87002B322AF3}"/>
          </ac:spMkLst>
        </pc:spChg>
        <pc:spChg chg="mod">
          <ac:chgData name="Toby Simmerling" userId="778c0839-8031-460b-a833-4013f57b31ed" providerId="ADAL" clId="{A03B00DD-AE3C-424C-94AB-7188DEFD43DD}" dt="2021-03-02T07:32:20.944" v="1821" actId="18245"/>
          <ac:spMkLst>
            <pc:docMk/>
            <pc:sldMk cId="3568725230" sldId="257"/>
            <ac:spMk id="19" creationId="{75144883-233A-4966-A188-18815695324D}"/>
          </ac:spMkLst>
        </pc:spChg>
        <pc:spChg chg="mod">
          <ac:chgData name="Toby Simmerling" userId="778c0839-8031-460b-a833-4013f57b31ed" providerId="ADAL" clId="{A03B00DD-AE3C-424C-94AB-7188DEFD43DD}" dt="2021-03-02T07:32:20.944" v="1821" actId="18245"/>
          <ac:spMkLst>
            <pc:docMk/>
            <pc:sldMk cId="3568725230" sldId="257"/>
            <ac:spMk id="20" creationId="{3CB2AAB5-14B0-4C55-A283-4F513F4F84AB}"/>
          </ac:spMkLst>
        </pc:spChg>
        <pc:spChg chg="mod">
          <ac:chgData name="Toby Simmerling" userId="778c0839-8031-460b-a833-4013f57b31ed" providerId="ADAL" clId="{A03B00DD-AE3C-424C-94AB-7188DEFD43DD}" dt="2021-03-02T07:32:20.944" v="1821" actId="18245"/>
          <ac:spMkLst>
            <pc:docMk/>
            <pc:sldMk cId="3568725230" sldId="257"/>
            <ac:spMk id="21" creationId="{72F3011F-1C4B-4C1B-A793-1CE5293B74B4}"/>
          </ac:spMkLst>
        </pc:spChg>
        <pc:spChg chg="mod">
          <ac:chgData name="Toby Simmerling" userId="778c0839-8031-460b-a833-4013f57b31ed" providerId="ADAL" clId="{A03B00DD-AE3C-424C-94AB-7188DEFD43DD}" dt="2021-03-02T07:32:20.944" v="1821" actId="18245"/>
          <ac:spMkLst>
            <pc:docMk/>
            <pc:sldMk cId="3568725230" sldId="257"/>
            <ac:spMk id="22" creationId="{26029903-BE9F-44A0-9567-4D8ECB01B51D}"/>
          </ac:spMkLst>
        </pc:spChg>
        <pc:spChg chg="mod">
          <ac:chgData name="Toby Simmerling" userId="778c0839-8031-460b-a833-4013f57b31ed" providerId="ADAL" clId="{A03B00DD-AE3C-424C-94AB-7188DEFD43DD}" dt="2021-03-02T07:32:20.944" v="1821" actId="18245"/>
          <ac:spMkLst>
            <pc:docMk/>
            <pc:sldMk cId="3568725230" sldId="257"/>
            <ac:spMk id="23" creationId="{E42B0A91-E244-4ABE-9A57-95453E0EC4DB}"/>
          </ac:spMkLst>
        </pc:spChg>
        <pc:spChg chg="mod">
          <ac:chgData name="Toby Simmerling" userId="778c0839-8031-460b-a833-4013f57b31ed" providerId="ADAL" clId="{A03B00DD-AE3C-424C-94AB-7188DEFD43DD}" dt="2021-03-02T07:32:20.944" v="1821" actId="18245"/>
          <ac:spMkLst>
            <pc:docMk/>
            <pc:sldMk cId="3568725230" sldId="257"/>
            <ac:spMk id="24" creationId="{D8348FB7-21A1-427D-8E18-B65DC1D3059A}"/>
          </ac:spMkLst>
        </pc:spChg>
        <pc:spChg chg="mod">
          <ac:chgData name="Toby Simmerling" userId="778c0839-8031-460b-a833-4013f57b31ed" providerId="ADAL" clId="{A03B00DD-AE3C-424C-94AB-7188DEFD43DD}" dt="2021-03-02T07:32:20.944" v="1821" actId="18245"/>
          <ac:spMkLst>
            <pc:docMk/>
            <pc:sldMk cId="3568725230" sldId="257"/>
            <ac:spMk id="25" creationId="{DAC5035F-0AFD-406F-A0B1-23ADB3EB704E}"/>
          </ac:spMkLst>
        </pc:spChg>
        <pc:spChg chg="mod">
          <ac:chgData name="Toby Simmerling" userId="778c0839-8031-460b-a833-4013f57b31ed" providerId="ADAL" clId="{A03B00DD-AE3C-424C-94AB-7188DEFD43DD}" dt="2021-03-02T07:32:20.944" v="1821" actId="18245"/>
          <ac:spMkLst>
            <pc:docMk/>
            <pc:sldMk cId="3568725230" sldId="257"/>
            <ac:spMk id="26" creationId="{F68A19FE-F876-4F9E-951D-A3D7678CC7BB}"/>
          </ac:spMkLst>
        </pc:spChg>
        <pc:spChg chg="mod">
          <ac:chgData name="Toby Simmerling" userId="778c0839-8031-460b-a833-4013f57b31ed" providerId="ADAL" clId="{A03B00DD-AE3C-424C-94AB-7188DEFD43DD}" dt="2021-03-02T07:32:20.944" v="1821" actId="18245"/>
          <ac:spMkLst>
            <pc:docMk/>
            <pc:sldMk cId="3568725230" sldId="257"/>
            <ac:spMk id="27" creationId="{48E94BA7-92AF-4CB2-9B69-AA98DD12BFB5}"/>
          </ac:spMkLst>
        </pc:spChg>
        <pc:spChg chg="mod">
          <ac:chgData name="Toby Simmerling" userId="778c0839-8031-460b-a833-4013f57b31ed" providerId="ADAL" clId="{A03B00DD-AE3C-424C-94AB-7188DEFD43DD}" dt="2021-03-02T07:32:20.944" v="1821" actId="18245"/>
          <ac:spMkLst>
            <pc:docMk/>
            <pc:sldMk cId="3568725230" sldId="257"/>
            <ac:spMk id="28" creationId="{C32A5F3F-5791-4C78-BD9F-6C41FFF7E9B1}"/>
          </ac:spMkLst>
        </pc:spChg>
        <pc:spChg chg="mod">
          <ac:chgData name="Toby Simmerling" userId="778c0839-8031-460b-a833-4013f57b31ed" providerId="ADAL" clId="{A03B00DD-AE3C-424C-94AB-7188DEFD43DD}" dt="2021-03-02T07:32:20.944" v="1821" actId="18245"/>
          <ac:spMkLst>
            <pc:docMk/>
            <pc:sldMk cId="3568725230" sldId="257"/>
            <ac:spMk id="29" creationId="{A2AD3C34-2753-478E-9EAC-332F1CB3B529}"/>
          </ac:spMkLst>
        </pc:spChg>
        <pc:spChg chg="mod">
          <ac:chgData name="Toby Simmerling" userId="778c0839-8031-460b-a833-4013f57b31ed" providerId="ADAL" clId="{A03B00DD-AE3C-424C-94AB-7188DEFD43DD}" dt="2021-03-02T07:32:20.944" v="1821" actId="18245"/>
          <ac:spMkLst>
            <pc:docMk/>
            <pc:sldMk cId="3568725230" sldId="257"/>
            <ac:spMk id="30" creationId="{E429B341-1EC2-43AE-A1AD-9DA87F4A5EA8}"/>
          </ac:spMkLst>
        </pc:spChg>
        <pc:spChg chg="mod">
          <ac:chgData name="Toby Simmerling" userId="778c0839-8031-460b-a833-4013f57b31ed" providerId="ADAL" clId="{A03B00DD-AE3C-424C-94AB-7188DEFD43DD}" dt="2021-03-02T07:32:20.944" v="1821" actId="18245"/>
          <ac:spMkLst>
            <pc:docMk/>
            <pc:sldMk cId="3568725230" sldId="257"/>
            <ac:spMk id="31" creationId="{86CC6F67-8769-4BA1-8F7E-2B2E9C0B79E6}"/>
          </ac:spMkLst>
        </pc:spChg>
        <pc:spChg chg="mod">
          <ac:chgData name="Toby Simmerling" userId="778c0839-8031-460b-a833-4013f57b31ed" providerId="ADAL" clId="{A03B00DD-AE3C-424C-94AB-7188DEFD43DD}" dt="2021-03-02T07:32:20.944" v="1821" actId="18245"/>
          <ac:spMkLst>
            <pc:docMk/>
            <pc:sldMk cId="3568725230" sldId="257"/>
            <ac:spMk id="32" creationId="{80BCEF97-D131-4F8B-8591-2C41E14D2E02}"/>
          </ac:spMkLst>
        </pc:spChg>
        <pc:spChg chg="mod">
          <ac:chgData name="Toby Simmerling" userId="778c0839-8031-460b-a833-4013f57b31ed" providerId="ADAL" clId="{A03B00DD-AE3C-424C-94AB-7188DEFD43DD}" dt="2021-03-02T07:32:20.944" v="1821" actId="18245"/>
          <ac:spMkLst>
            <pc:docMk/>
            <pc:sldMk cId="3568725230" sldId="257"/>
            <ac:spMk id="33" creationId="{9FB791CC-8697-4875-A8B5-A1235313A3A8}"/>
          </ac:spMkLst>
        </pc:spChg>
        <pc:spChg chg="mod">
          <ac:chgData name="Toby Simmerling" userId="778c0839-8031-460b-a833-4013f57b31ed" providerId="ADAL" clId="{A03B00DD-AE3C-424C-94AB-7188DEFD43DD}" dt="2021-03-02T07:32:20.944" v="1821" actId="18245"/>
          <ac:spMkLst>
            <pc:docMk/>
            <pc:sldMk cId="3568725230" sldId="257"/>
            <ac:spMk id="34" creationId="{6EB5CC98-AC6C-4464-83A9-0805C9C01D7A}"/>
          </ac:spMkLst>
        </pc:spChg>
        <pc:spChg chg="mod">
          <ac:chgData name="Toby Simmerling" userId="778c0839-8031-460b-a833-4013f57b31ed" providerId="ADAL" clId="{A03B00DD-AE3C-424C-94AB-7188DEFD43DD}" dt="2021-03-02T07:32:20.944" v="1821" actId="18245"/>
          <ac:spMkLst>
            <pc:docMk/>
            <pc:sldMk cId="3568725230" sldId="257"/>
            <ac:spMk id="35" creationId="{95174892-F129-4A23-9389-4EAA7CC4D2C7}"/>
          </ac:spMkLst>
        </pc:spChg>
        <pc:spChg chg="mod">
          <ac:chgData name="Toby Simmerling" userId="778c0839-8031-460b-a833-4013f57b31ed" providerId="ADAL" clId="{A03B00DD-AE3C-424C-94AB-7188DEFD43DD}" dt="2021-03-02T07:32:20.944" v="1821" actId="18245"/>
          <ac:spMkLst>
            <pc:docMk/>
            <pc:sldMk cId="3568725230" sldId="257"/>
            <ac:spMk id="36" creationId="{0AA760ED-4840-4EEF-B60F-E6AC09A8D3F9}"/>
          </ac:spMkLst>
        </pc:spChg>
        <pc:spChg chg="mod">
          <ac:chgData name="Toby Simmerling" userId="778c0839-8031-460b-a833-4013f57b31ed" providerId="ADAL" clId="{A03B00DD-AE3C-424C-94AB-7188DEFD43DD}" dt="2021-03-02T07:32:20.944" v="1821" actId="18245"/>
          <ac:spMkLst>
            <pc:docMk/>
            <pc:sldMk cId="3568725230" sldId="257"/>
            <ac:spMk id="37" creationId="{B3973A82-CF1E-47FA-9BB0-612C4B074B3E}"/>
          </ac:spMkLst>
        </pc:spChg>
        <pc:spChg chg="mod">
          <ac:chgData name="Toby Simmerling" userId="778c0839-8031-460b-a833-4013f57b31ed" providerId="ADAL" clId="{A03B00DD-AE3C-424C-94AB-7188DEFD43DD}" dt="2021-03-02T07:32:20.944" v="1821" actId="18245"/>
          <ac:spMkLst>
            <pc:docMk/>
            <pc:sldMk cId="3568725230" sldId="257"/>
            <ac:spMk id="38" creationId="{EE8C0FF2-CE25-4F9C-B801-DD001C64C5E5}"/>
          </ac:spMkLst>
        </pc:spChg>
        <pc:spChg chg="mod">
          <ac:chgData name="Toby Simmerling" userId="778c0839-8031-460b-a833-4013f57b31ed" providerId="ADAL" clId="{A03B00DD-AE3C-424C-94AB-7188DEFD43DD}" dt="2021-03-02T07:32:20.944" v="1821" actId="18245"/>
          <ac:spMkLst>
            <pc:docMk/>
            <pc:sldMk cId="3568725230" sldId="257"/>
            <ac:spMk id="39" creationId="{DE0FFB8A-005A-4AA4-A89B-C343150E901A}"/>
          </ac:spMkLst>
        </pc:spChg>
        <pc:spChg chg="mod">
          <ac:chgData name="Toby Simmerling" userId="778c0839-8031-460b-a833-4013f57b31ed" providerId="ADAL" clId="{A03B00DD-AE3C-424C-94AB-7188DEFD43DD}" dt="2021-03-02T07:32:20.944" v="1821" actId="18245"/>
          <ac:spMkLst>
            <pc:docMk/>
            <pc:sldMk cId="3568725230" sldId="257"/>
            <ac:spMk id="40" creationId="{8B2AAF88-D1C2-4D18-815C-4E9780B274A3}"/>
          </ac:spMkLst>
        </pc:spChg>
        <pc:spChg chg="mod">
          <ac:chgData name="Toby Simmerling" userId="778c0839-8031-460b-a833-4013f57b31ed" providerId="ADAL" clId="{A03B00DD-AE3C-424C-94AB-7188DEFD43DD}" dt="2021-03-02T07:32:20.944" v="1821" actId="18245"/>
          <ac:spMkLst>
            <pc:docMk/>
            <pc:sldMk cId="3568725230" sldId="257"/>
            <ac:spMk id="41" creationId="{925B83AC-B18A-4743-B498-667DA5F91726}"/>
          </ac:spMkLst>
        </pc:spChg>
        <pc:spChg chg="mod">
          <ac:chgData name="Toby Simmerling" userId="778c0839-8031-460b-a833-4013f57b31ed" providerId="ADAL" clId="{A03B00DD-AE3C-424C-94AB-7188DEFD43DD}" dt="2021-03-02T07:32:20.944" v="1821" actId="18245"/>
          <ac:spMkLst>
            <pc:docMk/>
            <pc:sldMk cId="3568725230" sldId="257"/>
            <ac:spMk id="42" creationId="{0A522819-EFED-4B98-87B0-10AF6E0769F8}"/>
          </ac:spMkLst>
        </pc:spChg>
        <pc:spChg chg="mod">
          <ac:chgData name="Toby Simmerling" userId="778c0839-8031-460b-a833-4013f57b31ed" providerId="ADAL" clId="{A03B00DD-AE3C-424C-94AB-7188DEFD43DD}" dt="2021-03-02T07:32:20.944" v="1821" actId="18245"/>
          <ac:spMkLst>
            <pc:docMk/>
            <pc:sldMk cId="3568725230" sldId="257"/>
            <ac:spMk id="43" creationId="{9E364FFF-D87C-420D-9B49-1D11F9623229}"/>
          </ac:spMkLst>
        </pc:spChg>
        <pc:spChg chg="mod">
          <ac:chgData name="Toby Simmerling" userId="778c0839-8031-460b-a833-4013f57b31ed" providerId="ADAL" clId="{A03B00DD-AE3C-424C-94AB-7188DEFD43DD}" dt="2021-03-02T07:32:20.944" v="1821" actId="18245"/>
          <ac:spMkLst>
            <pc:docMk/>
            <pc:sldMk cId="3568725230" sldId="257"/>
            <ac:spMk id="44" creationId="{EE592BA6-2E1E-40CC-9FF3-F531EFC8CDB9}"/>
          </ac:spMkLst>
        </pc:spChg>
        <pc:spChg chg="mod">
          <ac:chgData name="Toby Simmerling" userId="778c0839-8031-460b-a833-4013f57b31ed" providerId="ADAL" clId="{A03B00DD-AE3C-424C-94AB-7188DEFD43DD}" dt="2021-03-02T07:32:20.944" v="1821" actId="18245"/>
          <ac:spMkLst>
            <pc:docMk/>
            <pc:sldMk cId="3568725230" sldId="257"/>
            <ac:spMk id="45" creationId="{E3D9D587-E0E2-4634-9B95-02CCFB73887A}"/>
          </ac:spMkLst>
        </pc:spChg>
        <pc:spChg chg="mod">
          <ac:chgData name="Toby Simmerling" userId="778c0839-8031-460b-a833-4013f57b31ed" providerId="ADAL" clId="{A03B00DD-AE3C-424C-94AB-7188DEFD43DD}" dt="2021-03-02T07:32:20.944" v="1821" actId="18245"/>
          <ac:spMkLst>
            <pc:docMk/>
            <pc:sldMk cId="3568725230" sldId="257"/>
            <ac:spMk id="46" creationId="{81295AFF-3158-45EC-87E5-4F62B0856977}"/>
          </ac:spMkLst>
        </pc:spChg>
        <pc:spChg chg="mod">
          <ac:chgData name="Toby Simmerling" userId="778c0839-8031-460b-a833-4013f57b31ed" providerId="ADAL" clId="{A03B00DD-AE3C-424C-94AB-7188DEFD43DD}" dt="2021-03-02T07:32:20.944" v="1821" actId="18245"/>
          <ac:spMkLst>
            <pc:docMk/>
            <pc:sldMk cId="3568725230" sldId="257"/>
            <ac:spMk id="47" creationId="{9847EFF6-1473-4271-8CC6-478ACC276E9C}"/>
          </ac:spMkLst>
        </pc:spChg>
        <pc:spChg chg="mod">
          <ac:chgData name="Toby Simmerling" userId="778c0839-8031-460b-a833-4013f57b31ed" providerId="ADAL" clId="{A03B00DD-AE3C-424C-94AB-7188DEFD43DD}" dt="2021-03-02T07:32:20.944" v="1821" actId="18245"/>
          <ac:spMkLst>
            <pc:docMk/>
            <pc:sldMk cId="3568725230" sldId="257"/>
            <ac:spMk id="48" creationId="{141A51A7-FA17-48E2-B927-7176EA66884A}"/>
          </ac:spMkLst>
        </pc:spChg>
        <pc:spChg chg="mod">
          <ac:chgData name="Toby Simmerling" userId="778c0839-8031-460b-a833-4013f57b31ed" providerId="ADAL" clId="{A03B00DD-AE3C-424C-94AB-7188DEFD43DD}" dt="2021-03-02T07:32:20.944" v="1821" actId="18245"/>
          <ac:spMkLst>
            <pc:docMk/>
            <pc:sldMk cId="3568725230" sldId="257"/>
            <ac:spMk id="49" creationId="{07AFC6EA-91E9-4EA3-9AB6-4F60A9C5A757}"/>
          </ac:spMkLst>
        </pc:spChg>
        <pc:spChg chg="mod">
          <ac:chgData name="Toby Simmerling" userId="778c0839-8031-460b-a833-4013f57b31ed" providerId="ADAL" clId="{A03B00DD-AE3C-424C-94AB-7188DEFD43DD}" dt="2021-03-02T07:32:20.944" v="1821" actId="18245"/>
          <ac:spMkLst>
            <pc:docMk/>
            <pc:sldMk cId="3568725230" sldId="257"/>
            <ac:spMk id="50" creationId="{DF46FBEA-0EE8-4AED-9EA0-2FF9612DAB83}"/>
          </ac:spMkLst>
        </pc:spChg>
        <pc:spChg chg="mod">
          <ac:chgData name="Toby Simmerling" userId="778c0839-8031-460b-a833-4013f57b31ed" providerId="ADAL" clId="{A03B00DD-AE3C-424C-94AB-7188DEFD43DD}" dt="2021-03-02T07:32:20.944" v="1821" actId="18245"/>
          <ac:spMkLst>
            <pc:docMk/>
            <pc:sldMk cId="3568725230" sldId="257"/>
            <ac:spMk id="51" creationId="{16CBE2AE-BA88-456C-99D3-9E7CAD9331A9}"/>
          </ac:spMkLst>
        </pc:spChg>
        <pc:spChg chg="mod">
          <ac:chgData name="Toby Simmerling" userId="778c0839-8031-460b-a833-4013f57b31ed" providerId="ADAL" clId="{A03B00DD-AE3C-424C-94AB-7188DEFD43DD}" dt="2021-03-02T07:32:20.944" v="1821" actId="18245"/>
          <ac:spMkLst>
            <pc:docMk/>
            <pc:sldMk cId="3568725230" sldId="257"/>
            <ac:spMk id="52" creationId="{0D071EF0-283F-4BB0-BA68-B4B1D2BCE829}"/>
          </ac:spMkLst>
        </pc:spChg>
        <pc:spChg chg="mod">
          <ac:chgData name="Toby Simmerling" userId="778c0839-8031-460b-a833-4013f57b31ed" providerId="ADAL" clId="{A03B00DD-AE3C-424C-94AB-7188DEFD43DD}" dt="2021-03-02T07:32:20.944" v="1821" actId="18245"/>
          <ac:spMkLst>
            <pc:docMk/>
            <pc:sldMk cId="3568725230" sldId="257"/>
            <ac:spMk id="53" creationId="{447834C7-F088-40BE-BAE8-9073442E4EC0}"/>
          </ac:spMkLst>
        </pc:spChg>
        <pc:spChg chg="mod">
          <ac:chgData name="Toby Simmerling" userId="778c0839-8031-460b-a833-4013f57b31ed" providerId="ADAL" clId="{A03B00DD-AE3C-424C-94AB-7188DEFD43DD}" dt="2021-03-02T07:32:20.944" v="1821" actId="18245"/>
          <ac:spMkLst>
            <pc:docMk/>
            <pc:sldMk cId="3568725230" sldId="257"/>
            <ac:spMk id="54" creationId="{BAC56A2A-F6CA-4849-A4B7-B4D834ED813E}"/>
          </ac:spMkLst>
        </pc:spChg>
        <pc:spChg chg="mod">
          <ac:chgData name="Toby Simmerling" userId="778c0839-8031-460b-a833-4013f57b31ed" providerId="ADAL" clId="{A03B00DD-AE3C-424C-94AB-7188DEFD43DD}" dt="2021-03-02T07:32:17.363" v="1820" actId="18245"/>
          <ac:spMkLst>
            <pc:docMk/>
            <pc:sldMk cId="3568725230" sldId="257"/>
            <ac:spMk id="55" creationId="{F249256F-92E9-4224-813E-46AD5EF336A5}"/>
          </ac:spMkLst>
        </pc:spChg>
        <pc:grpChg chg="mod">
          <ac:chgData name="Toby Simmerling" userId="778c0839-8031-460b-a833-4013f57b31ed" providerId="ADAL" clId="{A03B00DD-AE3C-424C-94AB-7188DEFD43DD}" dt="2021-03-02T07:32:20.944" v="1821" actId="18245"/>
          <ac:grpSpMkLst>
            <pc:docMk/>
            <pc:sldMk cId="3568725230" sldId="257"/>
            <ac:grpSpMk id="9" creationId="{F7D87F6D-4100-4514-8198-8024EF07FB4D}"/>
          </ac:grpSpMkLst>
        </pc:grpChg>
        <pc:graphicFrameChg chg="add del mod">
          <ac:chgData name="Toby Simmerling" userId="778c0839-8031-460b-a833-4013f57b31ed" providerId="ADAL" clId="{A03B00DD-AE3C-424C-94AB-7188DEFD43DD}" dt="2021-03-02T07:34:48.084" v="1853" actId="313"/>
          <ac:graphicFrameMkLst>
            <pc:docMk/>
            <pc:sldMk cId="3568725230" sldId="257"/>
            <ac:graphicFrameMk id="7" creationId="{FCD3ADCD-74B3-44C6-A96D-7A2D93D063DF}"/>
          </ac:graphicFrameMkLst>
        </pc:graphicFrameChg>
      </pc:sldChg>
      <pc:sldChg chg="addSp delSp modSp add mod">
        <pc:chgData name="Toby Simmerling" userId="778c0839-8031-460b-a833-4013f57b31ed" providerId="ADAL" clId="{A03B00DD-AE3C-424C-94AB-7188DEFD43DD}" dt="2021-03-02T07:33:25.455" v="1824" actId="2711"/>
        <pc:sldMkLst>
          <pc:docMk/>
          <pc:sldMk cId="4068902483" sldId="258"/>
        </pc:sldMkLst>
        <pc:spChg chg="del">
          <ac:chgData name="Toby Simmerling" userId="778c0839-8031-460b-a833-4013f57b31ed" providerId="ADAL" clId="{A03B00DD-AE3C-424C-94AB-7188DEFD43DD}" dt="2021-03-01T21:12:43.044" v="1" actId="478"/>
          <ac:spMkLst>
            <pc:docMk/>
            <pc:sldMk cId="4068902483" sldId="258"/>
            <ac:spMk id="2" creationId="{1C628F49-EB2D-4C50-8CE1-E4EC761A3897}"/>
          </ac:spMkLst>
        </pc:spChg>
        <pc:spChg chg="del">
          <ac:chgData name="Toby Simmerling" userId="778c0839-8031-460b-a833-4013f57b31ed" providerId="ADAL" clId="{A03B00DD-AE3C-424C-94AB-7188DEFD43DD}" dt="2021-03-01T21:12:49.053" v="2" actId="478"/>
          <ac:spMkLst>
            <pc:docMk/>
            <pc:sldMk cId="4068902483" sldId="258"/>
            <ac:spMk id="3" creationId="{262E0817-2481-4B8D-B5E0-E09324B90333}"/>
          </ac:spMkLst>
        </pc:spChg>
        <pc:spChg chg="add del mod">
          <ac:chgData name="Toby Simmerling" userId="778c0839-8031-460b-a833-4013f57b31ed" providerId="ADAL" clId="{A03B00DD-AE3C-424C-94AB-7188DEFD43DD}" dt="2021-03-01T21:12:51.688" v="3" actId="478"/>
          <ac:spMkLst>
            <pc:docMk/>
            <pc:sldMk cId="4068902483" sldId="258"/>
            <ac:spMk id="6" creationId="{4A5BCC2D-7F99-4D9B-A1DE-69FD6335A029}"/>
          </ac:spMkLst>
        </pc:spChg>
        <pc:spChg chg="add del mod">
          <ac:chgData name="Toby Simmerling" userId="778c0839-8031-460b-a833-4013f57b31ed" providerId="ADAL" clId="{A03B00DD-AE3C-424C-94AB-7188DEFD43DD}" dt="2021-03-01T21:12:54.441" v="4" actId="478"/>
          <ac:spMkLst>
            <pc:docMk/>
            <pc:sldMk cId="4068902483" sldId="258"/>
            <ac:spMk id="8" creationId="{42FCBF96-C7B8-4F9C-8C5F-C2E44307F2C1}"/>
          </ac:spMkLst>
        </pc:spChg>
        <pc:graphicFrameChg chg="add mod modGraphic">
          <ac:chgData name="Toby Simmerling" userId="778c0839-8031-460b-a833-4013f57b31ed" providerId="ADAL" clId="{A03B00DD-AE3C-424C-94AB-7188DEFD43DD}" dt="2021-03-02T07:33:25.455" v="1824" actId="2711"/>
          <ac:graphicFrameMkLst>
            <pc:docMk/>
            <pc:sldMk cId="4068902483" sldId="258"/>
            <ac:graphicFrameMk id="9" creationId="{1615B8EE-020A-42B7-BCFE-2E2DDCBD24A4}"/>
          </ac:graphicFrameMkLst>
        </pc:graphicFrameChg>
      </pc:sldChg>
      <pc:sldChg chg="addSp delSp modSp add mod">
        <pc:chgData name="Toby Simmerling" userId="778c0839-8031-460b-a833-4013f57b31ed" providerId="ADAL" clId="{A03B00DD-AE3C-424C-94AB-7188DEFD43DD}" dt="2021-03-02T06:44:00.458" v="1534" actId="12100"/>
        <pc:sldMkLst>
          <pc:docMk/>
          <pc:sldMk cId="4104738346" sldId="259"/>
        </pc:sldMkLst>
        <pc:graphicFrameChg chg="add mod modGraphic">
          <ac:chgData name="Toby Simmerling" userId="778c0839-8031-460b-a833-4013f57b31ed" providerId="ADAL" clId="{A03B00DD-AE3C-424C-94AB-7188DEFD43DD}" dt="2021-03-02T06:44:00.458" v="1534" actId="12100"/>
          <ac:graphicFrameMkLst>
            <pc:docMk/>
            <pc:sldMk cId="4104738346" sldId="259"/>
            <ac:graphicFrameMk id="2" creationId="{E7475A55-C46D-4D91-86C1-5E716D1570C2}"/>
          </ac:graphicFrameMkLst>
        </pc:graphicFrameChg>
        <pc:graphicFrameChg chg="del">
          <ac:chgData name="Toby Simmerling" userId="778c0839-8031-460b-a833-4013f57b31ed" providerId="ADAL" clId="{A03B00DD-AE3C-424C-94AB-7188DEFD43DD}" dt="2021-03-01T21:33:30.061" v="1031" actId="478"/>
          <ac:graphicFrameMkLst>
            <pc:docMk/>
            <pc:sldMk cId="4104738346" sldId="259"/>
            <ac:graphicFrameMk id="7" creationId="{FCD3ADCD-74B3-44C6-A96D-7A2D93D063DF}"/>
          </ac:graphicFrameMkLst>
        </pc:graphicFrameChg>
      </pc:sldChg>
      <pc:sldChg chg="addSp delSp modSp add mod">
        <pc:chgData name="Toby Simmerling" userId="778c0839-8031-460b-a833-4013f57b31ed" providerId="ADAL" clId="{A03B00DD-AE3C-424C-94AB-7188DEFD43DD}" dt="2021-03-02T07:22:54.066" v="1579"/>
        <pc:sldMkLst>
          <pc:docMk/>
          <pc:sldMk cId="3673632090" sldId="260"/>
        </pc:sldMkLst>
        <pc:spChg chg="add mod">
          <ac:chgData name="Toby Simmerling" userId="778c0839-8031-460b-a833-4013f57b31ed" providerId="ADAL" clId="{A03B00DD-AE3C-424C-94AB-7188DEFD43DD}" dt="2021-03-02T07:13:31.715" v="1576" actId="20577"/>
          <ac:spMkLst>
            <pc:docMk/>
            <pc:sldMk cId="3673632090" sldId="260"/>
            <ac:spMk id="3" creationId="{EAA795FB-EDC6-443D-A19F-FE40CF5C4912}"/>
          </ac:spMkLst>
        </pc:spChg>
        <pc:spChg chg="add del mod">
          <ac:chgData name="Toby Simmerling" userId="778c0839-8031-460b-a833-4013f57b31ed" providerId="ADAL" clId="{A03B00DD-AE3C-424C-94AB-7188DEFD43DD}" dt="2021-03-02T07:22:54.066" v="1579"/>
          <ac:spMkLst>
            <pc:docMk/>
            <pc:sldMk cId="3673632090" sldId="260"/>
            <ac:spMk id="5" creationId="{F2AC9C20-16C2-4910-B4BD-FC4DF18A54BC}"/>
          </ac:spMkLst>
        </pc:spChg>
        <pc:graphicFrameChg chg="del">
          <ac:chgData name="Toby Simmerling" userId="778c0839-8031-460b-a833-4013f57b31ed" providerId="ADAL" clId="{A03B00DD-AE3C-424C-94AB-7188DEFD43DD}" dt="2021-03-01T22:08:14.175" v="1418" actId="478"/>
          <ac:graphicFrameMkLst>
            <pc:docMk/>
            <pc:sldMk cId="3673632090" sldId="260"/>
            <ac:graphicFrameMk id="2" creationId="{E7475A55-C46D-4D91-86C1-5E716D1570C2}"/>
          </ac:graphicFrameMkLst>
        </pc:graphicFrameChg>
      </pc:sldChg>
      <pc:sldChg chg="addSp delSp modSp add mod ord">
        <pc:chgData name="Toby Simmerling" userId="778c0839-8031-460b-a833-4013f57b31ed" providerId="ADAL" clId="{A03B00DD-AE3C-424C-94AB-7188DEFD43DD}" dt="2021-03-02T07:25:23.200" v="1632" actId="120"/>
        <pc:sldMkLst>
          <pc:docMk/>
          <pc:sldMk cId="1312920926" sldId="261"/>
        </pc:sldMkLst>
        <pc:spChg chg="del">
          <ac:chgData name="Toby Simmerling" userId="778c0839-8031-460b-a833-4013f57b31ed" providerId="ADAL" clId="{A03B00DD-AE3C-424C-94AB-7188DEFD43DD}" dt="2021-03-02T06:43:33.961" v="1532" actId="478"/>
          <ac:spMkLst>
            <pc:docMk/>
            <pc:sldMk cId="1312920926" sldId="261"/>
            <ac:spMk id="3" creationId="{EAA795FB-EDC6-443D-A19F-FE40CF5C4912}"/>
          </ac:spMkLst>
        </pc:spChg>
        <pc:spChg chg="add mod">
          <ac:chgData name="Toby Simmerling" userId="778c0839-8031-460b-a833-4013f57b31ed" providerId="ADAL" clId="{A03B00DD-AE3C-424C-94AB-7188DEFD43DD}" dt="2021-03-02T07:25:23.200" v="1632" actId="120"/>
          <ac:spMkLst>
            <pc:docMk/>
            <pc:sldMk cId="1312920926" sldId="261"/>
            <ac:spMk id="6" creationId="{0C83F529-1948-461B-8350-2763ECDBA4F0}"/>
          </ac:spMkLst>
        </pc:spChg>
        <pc:picChg chg="add del mod">
          <ac:chgData name="Toby Simmerling" userId="778c0839-8031-460b-a833-4013f57b31ed" providerId="ADAL" clId="{A03B00DD-AE3C-424C-94AB-7188DEFD43DD}" dt="2021-03-02T07:25:01.409" v="1624" actId="478"/>
          <ac:picMkLst>
            <pc:docMk/>
            <pc:sldMk cId="1312920926" sldId="261"/>
            <ac:picMk id="5" creationId="{B0DEFD34-82CF-4EE7-A3B9-233C90FB034B}"/>
          </ac:picMkLst>
        </pc:picChg>
        <pc:picChg chg="add mod">
          <ac:chgData name="Toby Simmerling" userId="778c0839-8031-460b-a833-4013f57b31ed" providerId="ADAL" clId="{A03B00DD-AE3C-424C-94AB-7188DEFD43DD}" dt="2021-03-02T07:25:20.723" v="1631" actId="1076"/>
          <ac:picMkLst>
            <pc:docMk/>
            <pc:sldMk cId="1312920926" sldId="261"/>
            <ac:picMk id="8" creationId="{9805705A-00D3-46DA-B3A6-5BA1469B6201}"/>
          </ac:picMkLst>
        </pc:picChg>
      </pc:sldChg>
      <pc:sldChg chg="modSp add del mod">
        <pc:chgData name="Toby Simmerling" userId="778c0839-8031-460b-a833-4013f57b31ed" providerId="ADAL" clId="{A03B00DD-AE3C-424C-94AB-7188DEFD43DD}" dt="2021-03-02T06:55:14.897" v="1566" actId="2696"/>
        <pc:sldMkLst>
          <pc:docMk/>
          <pc:sldMk cId="1351089038" sldId="262"/>
        </pc:sldMkLst>
        <pc:spChg chg="mod">
          <ac:chgData name="Toby Simmerling" userId="778c0839-8031-460b-a833-4013f57b31ed" providerId="ADAL" clId="{A03B00DD-AE3C-424C-94AB-7188DEFD43DD}" dt="2021-03-02T06:54:33.112" v="1565" actId="255"/>
          <ac:spMkLst>
            <pc:docMk/>
            <pc:sldMk cId="1351089038" sldId="262"/>
            <ac:spMk id="3" creationId="{EAA795FB-EDC6-443D-A19F-FE40CF5C4912}"/>
          </ac:spMkLst>
        </pc:spChg>
      </pc:sldChg>
      <pc:sldChg chg="addSp modSp add mod ord">
        <pc:chgData name="Toby Simmerling" userId="778c0839-8031-460b-a833-4013f57b31ed" providerId="ADAL" clId="{A03B00DD-AE3C-424C-94AB-7188DEFD43DD}" dt="2021-03-02T07:27:07.449" v="1679" actId="1076"/>
        <pc:sldMkLst>
          <pc:docMk/>
          <pc:sldMk cId="1359732157" sldId="262"/>
        </pc:sldMkLst>
        <pc:spChg chg="mod">
          <ac:chgData name="Toby Simmerling" userId="778c0839-8031-460b-a833-4013f57b31ed" providerId="ADAL" clId="{A03B00DD-AE3C-424C-94AB-7188DEFD43DD}" dt="2021-03-02T07:26:14.655" v="1672" actId="1076"/>
          <ac:spMkLst>
            <pc:docMk/>
            <pc:sldMk cId="1359732157" sldId="262"/>
            <ac:spMk id="3" creationId="{EAA795FB-EDC6-443D-A19F-FE40CF5C4912}"/>
          </ac:spMkLst>
        </pc:spChg>
        <pc:picChg chg="add mod">
          <ac:chgData name="Toby Simmerling" userId="778c0839-8031-460b-a833-4013f57b31ed" providerId="ADAL" clId="{A03B00DD-AE3C-424C-94AB-7188DEFD43DD}" dt="2021-03-02T07:27:07.449" v="1679" actId="1076"/>
          <ac:picMkLst>
            <pc:docMk/>
            <pc:sldMk cId="1359732157" sldId="262"/>
            <ac:picMk id="5" creationId="{AB165345-B00E-4934-891B-CCB68CAA0A1D}"/>
          </ac:picMkLst>
        </pc:picChg>
      </pc:sldChg>
      <pc:sldChg chg="addSp modSp add mod">
        <pc:chgData name="Toby Simmerling" userId="778c0839-8031-460b-a833-4013f57b31ed" providerId="ADAL" clId="{A03B00DD-AE3C-424C-94AB-7188DEFD43DD}" dt="2021-03-02T07:36:34.924" v="1865" actId="14100"/>
        <pc:sldMkLst>
          <pc:docMk/>
          <pc:sldMk cId="3194424459" sldId="263"/>
        </pc:sldMkLst>
        <pc:graphicFrameChg chg="add mod modGraphic">
          <ac:chgData name="Toby Simmerling" userId="778c0839-8031-460b-a833-4013f57b31ed" providerId="ADAL" clId="{A03B00DD-AE3C-424C-94AB-7188DEFD43DD}" dt="2021-03-02T07:36:34.924" v="1865" actId="14100"/>
          <ac:graphicFrameMkLst>
            <pc:docMk/>
            <pc:sldMk cId="3194424459" sldId="263"/>
            <ac:graphicFrameMk id="2" creationId="{9922E028-A658-40B4-921B-B6E3E4DECAA9}"/>
          </ac:graphicFrameMkLst>
        </pc:graphicFrameChg>
        <pc:graphicFrameChg chg="mod">
          <ac:chgData name="Toby Simmerling" userId="778c0839-8031-460b-a833-4013f57b31ed" providerId="ADAL" clId="{A03B00DD-AE3C-424C-94AB-7188DEFD43DD}" dt="2021-03-02T07:35:13.336" v="1855" actId="20577"/>
          <ac:graphicFrameMkLst>
            <pc:docMk/>
            <pc:sldMk cId="3194424459" sldId="263"/>
            <ac:graphicFrameMk id="7" creationId="{FCD3ADCD-74B3-44C6-A96D-7A2D93D063DF}"/>
          </ac:graphicFrameMkLst>
        </pc:graphicFrameChg>
      </pc:sldChg>
      <pc:sldChg chg="addSp delSp modSp add mod">
        <pc:chgData name="Toby Simmerling" userId="778c0839-8031-460b-a833-4013f57b31ed" providerId="ADAL" clId="{A03B00DD-AE3C-424C-94AB-7188DEFD43DD}" dt="2021-03-02T07:46:46.606" v="1926" actId="20577"/>
        <pc:sldMkLst>
          <pc:docMk/>
          <pc:sldMk cId="3686586113" sldId="264"/>
        </pc:sldMkLst>
        <pc:spChg chg="add mod">
          <ac:chgData name="Toby Simmerling" userId="778c0839-8031-460b-a833-4013f57b31ed" providerId="ADAL" clId="{A03B00DD-AE3C-424C-94AB-7188DEFD43DD}" dt="2021-03-02T07:46:46.606" v="1926" actId="20577"/>
          <ac:spMkLst>
            <pc:docMk/>
            <pc:sldMk cId="3686586113" sldId="264"/>
            <ac:spMk id="8" creationId="{9B93636A-AB93-41AF-84DF-991990A774A9}"/>
          </ac:spMkLst>
        </pc:spChg>
        <pc:graphicFrameChg chg="del">
          <ac:chgData name="Toby Simmerling" userId="778c0839-8031-460b-a833-4013f57b31ed" providerId="ADAL" clId="{A03B00DD-AE3C-424C-94AB-7188DEFD43DD}" dt="2021-03-02T07:36:53.637" v="1867" actId="478"/>
          <ac:graphicFrameMkLst>
            <pc:docMk/>
            <pc:sldMk cId="3686586113" sldId="264"/>
            <ac:graphicFrameMk id="2" creationId="{9922E028-A658-40B4-921B-B6E3E4DECAA9}"/>
          </ac:graphicFrameMkLst>
        </pc:graphicFrameChg>
        <pc:graphicFrameChg chg="add del mod modGraphic">
          <ac:chgData name="Toby Simmerling" userId="778c0839-8031-460b-a833-4013f57b31ed" providerId="ADAL" clId="{A03B00DD-AE3C-424C-94AB-7188DEFD43DD}" dt="2021-03-02T07:37:38.728" v="1872" actId="478"/>
          <ac:graphicFrameMkLst>
            <pc:docMk/>
            <pc:sldMk cId="3686586113" sldId="264"/>
            <ac:graphicFrameMk id="3" creationId="{9A2001AC-40F8-4234-BB13-754D47BC457F}"/>
          </ac:graphicFrameMkLst>
        </pc:graphicFrameChg>
        <pc:graphicFrameChg chg="add mod modGraphic">
          <ac:chgData name="Toby Simmerling" userId="778c0839-8031-460b-a833-4013f57b31ed" providerId="ADAL" clId="{A03B00DD-AE3C-424C-94AB-7188DEFD43DD}" dt="2021-03-02T07:46:16.397" v="1904" actId="14100"/>
          <ac:graphicFrameMkLst>
            <pc:docMk/>
            <pc:sldMk cId="3686586113" sldId="264"/>
            <ac:graphicFrameMk id="5" creationId="{6D764C3A-EE17-45D9-9DEC-608537A12EBC}"/>
          </ac:graphicFrameMkLst>
        </pc:graphicFrameChg>
        <pc:graphicFrameChg chg="del">
          <ac:chgData name="Toby Simmerling" userId="778c0839-8031-460b-a833-4013f57b31ed" providerId="ADAL" clId="{A03B00DD-AE3C-424C-94AB-7188DEFD43DD}" dt="2021-03-02T07:37:36.486" v="1871" actId="478"/>
          <ac:graphicFrameMkLst>
            <pc:docMk/>
            <pc:sldMk cId="3686586113" sldId="264"/>
            <ac:graphicFrameMk id="7" creationId="{FCD3ADCD-74B3-44C6-A96D-7A2D93D063DF}"/>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E0E8BE-856F-4E38-9524-9AB4571B6AD9}" type="doc">
      <dgm:prSet loTypeId="urn:microsoft.com/office/officeart/2008/layout/CircleAccentTimeline" loCatId="process" qsTypeId="urn:microsoft.com/office/officeart/2005/8/quickstyle/simple1" qsCatId="simple" csTypeId="urn:microsoft.com/office/officeart/2005/8/colors/accent3_1" csCatId="accent3" phldr="1"/>
      <dgm:spPr/>
      <dgm:t>
        <a:bodyPr/>
        <a:lstStyle/>
        <a:p>
          <a:endParaRPr lang="en-GB"/>
        </a:p>
      </dgm:t>
    </dgm:pt>
    <dgm:pt modelId="{65F978E1-EB99-4B1B-B425-2C7D26A57F6F}">
      <dgm:prSet phldrT="[Text]"/>
      <dgm:spPr/>
      <dgm:t>
        <a:bodyPr/>
        <a:lstStyle/>
        <a:p>
          <a:r>
            <a:rPr lang="en-US" dirty="0">
              <a:latin typeface="Arial" panose="020B0604020202020204" pitchFamily="34" charset="0"/>
              <a:cs typeface="Arial" panose="020B0604020202020204" pitchFamily="34" charset="0"/>
            </a:rPr>
            <a:t>First Job</a:t>
          </a:r>
          <a:endParaRPr lang="en-GB" dirty="0">
            <a:latin typeface="Arial" panose="020B0604020202020204" pitchFamily="34" charset="0"/>
            <a:cs typeface="Arial" panose="020B0604020202020204" pitchFamily="34" charset="0"/>
          </a:endParaRPr>
        </a:p>
      </dgm:t>
    </dgm:pt>
    <dgm:pt modelId="{4421B651-D3A3-4446-B888-B42227CEA962}" type="parTrans" cxnId="{4EBAFDEA-0423-4CEF-8AFE-BBCF7123DFED}">
      <dgm:prSet/>
      <dgm:spPr/>
      <dgm:t>
        <a:bodyPr/>
        <a:lstStyle/>
        <a:p>
          <a:endParaRPr lang="en-GB"/>
        </a:p>
      </dgm:t>
    </dgm:pt>
    <dgm:pt modelId="{AC89AF79-E79B-4066-B460-42938F966DB0}" type="sibTrans" cxnId="{4EBAFDEA-0423-4CEF-8AFE-BBCF7123DFED}">
      <dgm:prSet/>
      <dgm:spPr/>
      <dgm:t>
        <a:bodyPr/>
        <a:lstStyle/>
        <a:p>
          <a:endParaRPr lang="en-GB"/>
        </a:p>
      </dgm:t>
    </dgm:pt>
    <dgm:pt modelId="{A02AECB7-5ACD-4EF5-81CF-B1732C9FFAAF}">
      <dgm:prSet phldrT="[Text]"/>
      <dgm:spPr/>
      <dgm:t>
        <a:bodyPr/>
        <a:lstStyle/>
        <a:p>
          <a:pPr algn="ctr"/>
          <a:r>
            <a:rPr lang="en-US" dirty="0">
              <a:latin typeface="Arial" panose="020B0604020202020204" pitchFamily="34" charset="0"/>
              <a:cs typeface="Arial" panose="020B0604020202020204" pitchFamily="34" charset="0"/>
            </a:rPr>
            <a:t>Principle witness in high court </a:t>
          </a:r>
          <a:endParaRPr lang="en-GB" dirty="0">
            <a:latin typeface="Arial" panose="020B0604020202020204" pitchFamily="34" charset="0"/>
            <a:cs typeface="Arial" panose="020B0604020202020204" pitchFamily="34" charset="0"/>
          </a:endParaRPr>
        </a:p>
      </dgm:t>
    </dgm:pt>
    <dgm:pt modelId="{1AE6B88B-ABEE-434F-B398-4704C575F948}" type="parTrans" cxnId="{3F713C82-3968-4BDD-80FD-9942AE024854}">
      <dgm:prSet/>
      <dgm:spPr/>
      <dgm:t>
        <a:bodyPr/>
        <a:lstStyle/>
        <a:p>
          <a:endParaRPr lang="en-GB"/>
        </a:p>
      </dgm:t>
    </dgm:pt>
    <dgm:pt modelId="{DC85B35C-ED11-4753-92FE-5B345CEE415B}" type="sibTrans" cxnId="{3F713C82-3968-4BDD-80FD-9942AE024854}">
      <dgm:prSet/>
      <dgm:spPr/>
      <dgm:t>
        <a:bodyPr/>
        <a:lstStyle/>
        <a:p>
          <a:endParaRPr lang="en-GB"/>
        </a:p>
      </dgm:t>
    </dgm:pt>
    <dgm:pt modelId="{70F84F0D-7AC4-4250-8575-CADF0C9ED615}">
      <dgm:prSet phldrT="[Text]"/>
      <dgm:spPr/>
      <dgm:t>
        <a:bodyPr/>
        <a:lstStyle/>
        <a:p>
          <a:r>
            <a:rPr lang="en-US" dirty="0">
              <a:latin typeface="Arial" panose="020B0604020202020204" pitchFamily="34" charset="0"/>
              <a:cs typeface="Arial" panose="020B0604020202020204" pitchFamily="34" charset="0"/>
            </a:rPr>
            <a:t>Over charged MD £35,000 (twice)</a:t>
          </a:r>
          <a:endParaRPr lang="en-GB" dirty="0">
            <a:latin typeface="Arial" panose="020B0604020202020204" pitchFamily="34" charset="0"/>
            <a:cs typeface="Arial" panose="020B0604020202020204" pitchFamily="34" charset="0"/>
          </a:endParaRPr>
        </a:p>
      </dgm:t>
    </dgm:pt>
    <dgm:pt modelId="{E76FE934-788E-4018-8AED-A8F79A0508BC}" type="parTrans" cxnId="{95026E3E-CE60-412D-9E92-543005F6C7BD}">
      <dgm:prSet/>
      <dgm:spPr/>
      <dgm:t>
        <a:bodyPr/>
        <a:lstStyle/>
        <a:p>
          <a:endParaRPr lang="en-GB"/>
        </a:p>
      </dgm:t>
    </dgm:pt>
    <dgm:pt modelId="{B3685198-E12F-4067-8B19-1CD72E9F86CF}" type="sibTrans" cxnId="{95026E3E-CE60-412D-9E92-543005F6C7BD}">
      <dgm:prSet/>
      <dgm:spPr/>
      <dgm:t>
        <a:bodyPr/>
        <a:lstStyle/>
        <a:p>
          <a:endParaRPr lang="en-GB"/>
        </a:p>
      </dgm:t>
    </dgm:pt>
    <dgm:pt modelId="{CC0AA46A-CF2F-4024-8EEF-82E75924468D}">
      <dgm:prSet phldrT="[Text]"/>
      <dgm:spPr/>
      <dgm:t>
        <a:bodyPr/>
        <a:lstStyle/>
        <a:p>
          <a:r>
            <a:rPr lang="en-US" dirty="0">
              <a:latin typeface="Arial" panose="020B0604020202020204" pitchFamily="34" charset="0"/>
              <a:cs typeface="Arial" panose="020B0604020202020204" pitchFamily="34" charset="0"/>
            </a:rPr>
            <a:t>Athlete</a:t>
          </a:r>
          <a:endParaRPr lang="en-GB" dirty="0">
            <a:latin typeface="Arial" panose="020B0604020202020204" pitchFamily="34" charset="0"/>
            <a:cs typeface="Arial" panose="020B0604020202020204" pitchFamily="34" charset="0"/>
          </a:endParaRPr>
        </a:p>
      </dgm:t>
    </dgm:pt>
    <dgm:pt modelId="{34515FE9-1B98-4EFA-89AD-4FDF5A83D432}" type="parTrans" cxnId="{C96E23C8-92DD-417A-BC8B-558BAB07066A}">
      <dgm:prSet/>
      <dgm:spPr/>
      <dgm:t>
        <a:bodyPr/>
        <a:lstStyle/>
        <a:p>
          <a:endParaRPr lang="en-GB"/>
        </a:p>
      </dgm:t>
    </dgm:pt>
    <dgm:pt modelId="{4B34C885-3CD7-4274-BC32-CC776EC45CCA}" type="sibTrans" cxnId="{C96E23C8-92DD-417A-BC8B-558BAB07066A}">
      <dgm:prSet/>
      <dgm:spPr/>
      <dgm:t>
        <a:bodyPr/>
        <a:lstStyle/>
        <a:p>
          <a:endParaRPr lang="en-GB"/>
        </a:p>
      </dgm:t>
    </dgm:pt>
    <dgm:pt modelId="{202AD926-6B59-477D-8F6A-C11238265CDF}">
      <dgm:prSet phldrT="[Text]"/>
      <dgm:spPr/>
      <dgm:t>
        <a:bodyPr anchor="t"/>
        <a:lstStyle/>
        <a:p>
          <a:pPr algn="ctr"/>
          <a:r>
            <a:rPr lang="en-US" dirty="0">
              <a:latin typeface="Arial" panose="020B0604020202020204" pitchFamily="34" charset="0"/>
              <a:cs typeface="Arial" panose="020B0604020202020204" pitchFamily="34" charset="0"/>
            </a:rPr>
            <a:t>Marathon Running</a:t>
          </a:r>
          <a:endParaRPr lang="en-GB" dirty="0">
            <a:latin typeface="Arial" panose="020B0604020202020204" pitchFamily="34" charset="0"/>
            <a:cs typeface="Arial" panose="020B0604020202020204" pitchFamily="34" charset="0"/>
          </a:endParaRPr>
        </a:p>
      </dgm:t>
    </dgm:pt>
    <dgm:pt modelId="{E1DEA2A6-BA12-4D75-819D-9DC203B4D6DF}" type="parTrans" cxnId="{588013AC-A4D2-4875-8A39-730DEDE5B5C6}">
      <dgm:prSet/>
      <dgm:spPr/>
      <dgm:t>
        <a:bodyPr/>
        <a:lstStyle/>
        <a:p>
          <a:endParaRPr lang="en-GB"/>
        </a:p>
      </dgm:t>
    </dgm:pt>
    <dgm:pt modelId="{F0D965D2-F104-4D6C-A895-3F36F8EA7911}" type="sibTrans" cxnId="{588013AC-A4D2-4875-8A39-730DEDE5B5C6}">
      <dgm:prSet/>
      <dgm:spPr/>
      <dgm:t>
        <a:bodyPr/>
        <a:lstStyle/>
        <a:p>
          <a:endParaRPr lang="en-GB"/>
        </a:p>
      </dgm:t>
    </dgm:pt>
    <dgm:pt modelId="{FAED8CFC-EA46-48B5-9B18-BAD84C3ADCA8}">
      <dgm:prSet phldrT="[Text]"/>
      <dgm:spPr/>
      <dgm:t>
        <a:bodyPr/>
        <a:lstStyle/>
        <a:p>
          <a:r>
            <a:rPr lang="en-US" dirty="0">
              <a:latin typeface="Arial" panose="020B0604020202020204" pitchFamily="34" charset="0"/>
              <a:cs typeface="Arial" panose="020B0604020202020204" pitchFamily="34" charset="0"/>
            </a:rPr>
            <a:t>Triathlete</a:t>
          </a:r>
        </a:p>
      </dgm:t>
    </dgm:pt>
    <dgm:pt modelId="{A73FD162-53C8-4037-862F-D03374BD7592}" type="parTrans" cxnId="{B42F51B9-366D-45D8-A6BE-CC29ACBE18E1}">
      <dgm:prSet/>
      <dgm:spPr/>
      <dgm:t>
        <a:bodyPr/>
        <a:lstStyle/>
        <a:p>
          <a:endParaRPr lang="en-GB"/>
        </a:p>
      </dgm:t>
    </dgm:pt>
    <dgm:pt modelId="{14CF14DB-C3D6-4A11-B2A0-C32F3EB68816}" type="sibTrans" cxnId="{B42F51B9-366D-45D8-A6BE-CC29ACBE18E1}">
      <dgm:prSet/>
      <dgm:spPr/>
      <dgm:t>
        <a:bodyPr/>
        <a:lstStyle/>
        <a:p>
          <a:endParaRPr lang="en-GB"/>
        </a:p>
      </dgm:t>
    </dgm:pt>
    <dgm:pt modelId="{CF1CAA23-71A9-47BA-B039-E3A19AEA0A08}">
      <dgm:prSet phldrT="[Text]"/>
      <dgm:spPr/>
      <dgm:t>
        <a:bodyPr/>
        <a:lstStyle/>
        <a:p>
          <a:r>
            <a:rPr lang="en-US" dirty="0">
              <a:latin typeface="Arial" panose="020B0604020202020204" pitchFamily="34" charset="0"/>
              <a:cs typeface="Arial" panose="020B0604020202020204" pitchFamily="34" charset="0"/>
            </a:rPr>
            <a:t>Contractor</a:t>
          </a:r>
        </a:p>
      </dgm:t>
    </dgm:pt>
    <dgm:pt modelId="{6B584771-9C23-494E-AA37-285B69096071}" type="parTrans" cxnId="{0C7E04CA-5500-4761-834B-7DF16BA513AB}">
      <dgm:prSet/>
      <dgm:spPr/>
      <dgm:t>
        <a:bodyPr/>
        <a:lstStyle/>
        <a:p>
          <a:endParaRPr lang="en-GB"/>
        </a:p>
      </dgm:t>
    </dgm:pt>
    <dgm:pt modelId="{871A7B38-E147-4A84-AA8C-C49811648592}" type="sibTrans" cxnId="{0C7E04CA-5500-4761-834B-7DF16BA513AB}">
      <dgm:prSet/>
      <dgm:spPr/>
      <dgm:t>
        <a:bodyPr/>
        <a:lstStyle/>
        <a:p>
          <a:endParaRPr lang="en-GB"/>
        </a:p>
      </dgm:t>
    </dgm:pt>
    <dgm:pt modelId="{23EB37F2-A6BA-4A37-9195-AB8E9E50D29B}">
      <dgm:prSet phldrT="[Text]"/>
      <dgm:spPr/>
      <dgm:t>
        <a:bodyPr/>
        <a:lstStyle/>
        <a:p>
          <a:r>
            <a:rPr lang="en-US" dirty="0">
              <a:latin typeface="Arial" panose="020B0604020202020204" pitchFamily="34" charset="0"/>
              <a:cs typeface="Arial" panose="020B0604020202020204" pitchFamily="34" charset="0"/>
            </a:rPr>
            <a:t>Good Working Practices</a:t>
          </a:r>
        </a:p>
      </dgm:t>
    </dgm:pt>
    <dgm:pt modelId="{0E0BFE87-2BDA-40EF-BEC4-A871B6F82220}" type="parTrans" cxnId="{B42EC161-DE03-4CFB-86B9-AA26E51500D2}">
      <dgm:prSet/>
      <dgm:spPr/>
      <dgm:t>
        <a:bodyPr/>
        <a:lstStyle/>
        <a:p>
          <a:endParaRPr lang="en-GB"/>
        </a:p>
      </dgm:t>
    </dgm:pt>
    <dgm:pt modelId="{688E37BC-18B5-4054-9276-00D6BB8AFBCB}" type="sibTrans" cxnId="{B42EC161-DE03-4CFB-86B9-AA26E51500D2}">
      <dgm:prSet/>
      <dgm:spPr/>
      <dgm:t>
        <a:bodyPr/>
        <a:lstStyle/>
        <a:p>
          <a:endParaRPr lang="en-GB"/>
        </a:p>
      </dgm:t>
    </dgm:pt>
    <dgm:pt modelId="{C675189C-C81C-4E06-B543-71D6809FD24B}">
      <dgm:prSet phldrT="[Text]"/>
      <dgm:spPr/>
      <dgm:t>
        <a:bodyPr/>
        <a:lstStyle/>
        <a:p>
          <a:r>
            <a:rPr lang="en-US" dirty="0">
              <a:latin typeface="Arial" panose="020B0604020202020204" pitchFamily="34" charset="0"/>
              <a:cs typeface="Arial" panose="020B0604020202020204" pitchFamily="34" charset="0"/>
            </a:rPr>
            <a:t>Bad Working Practices</a:t>
          </a:r>
        </a:p>
      </dgm:t>
    </dgm:pt>
    <dgm:pt modelId="{EA0FB686-8542-4706-912A-D51BE8CF2217}" type="parTrans" cxnId="{CCACE830-6798-40E6-B5D7-1FA0E2395CC6}">
      <dgm:prSet/>
      <dgm:spPr/>
      <dgm:t>
        <a:bodyPr/>
        <a:lstStyle/>
        <a:p>
          <a:endParaRPr lang="en-GB"/>
        </a:p>
      </dgm:t>
    </dgm:pt>
    <dgm:pt modelId="{65F5FB83-943E-408A-A839-4993C2BE68E0}" type="sibTrans" cxnId="{CCACE830-6798-40E6-B5D7-1FA0E2395CC6}">
      <dgm:prSet/>
      <dgm:spPr/>
      <dgm:t>
        <a:bodyPr/>
        <a:lstStyle/>
        <a:p>
          <a:endParaRPr lang="en-GB"/>
        </a:p>
      </dgm:t>
    </dgm:pt>
    <dgm:pt modelId="{2F65389C-E5CE-4EE0-9230-9D606E1955BD}">
      <dgm:prSet phldrT="[Text]"/>
      <dgm:spPr/>
      <dgm:t>
        <a:bodyPr/>
        <a:lstStyle/>
        <a:p>
          <a:r>
            <a:rPr lang="en-US" dirty="0">
              <a:latin typeface="Arial" panose="020B0604020202020204" pitchFamily="34" charset="0"/>
              <a:cs typeface="Arial" panose="020B0604020202020204" pitchFamily="34" charset="0"/>
            </a:rPr>
            <a:t>Great Managers</a:t>
          </a:r>
        </a:p>
      </dgm:t>
    </dgm:pt>
    <dgm:pt modelId="{F50E0078-6FF8-4D95-84F6-E04EDB766476}" type="parTrans" cxnId="{72025D3F-2BFB-4D49-B896-D6620F30A85B}">
      <dgm:prSet/>
      <dgm:spPr/>
      <dgm:t>
        <a:bodyPr/>
        <a:lstStyle/>
        <a:p>
          <a:endParaRPr lang="en-GB"/>
        </a:p>
      </dgm:t>
    </dgm:pt>
    <dgm:pt modelId="{0F95E734-3232-4699-BE0B-6A1917B892F8}" type="sibTrans" cxnId="{72025D3F-2BFB-4D49-B896-D6620F30A85B}">
      <dgm:prSet/>
      <dgm:spPr/>
      <dgm:t>
        <a:bodyPr/>
        <a:lstStyle/>
        <a:p>
          <a:endParaRPr lang="en-GB"/>
        </a:p>
      </dgm:t>
    </dgm:pt>
    <dgm:pt modelId="{C230E74C-4F18-407D-A266-141705B5BC30}">
      <dgm:prSet phldrT="[Text]"/>
      <dgm:spPr/>
      <dgm:t>
        <a:bodyPr/>
        <a:lstStyle/>
        <a:p>
          <a:r>
            <a:rPr lang="en-US">
              <a:latin typeface="Arial" panose="020B0604020202020204" pitchFamily="34" charset="0"/>
              <a:cs typeface="Arial" panose="020B0604020202020204" pitchFamily="34" charset="0"/>
            </a:rPr>
            <a:t>Poor </a:t>
          </a:r>
          <a:r>
            <a:rPr lang="en-US" dirty="0">
              <a:latin typeface="Arial" panose="020B0604020202020204" pitchFamily="34" charset="0"/>
              <a:cs typeface="Arial" panose="020B0604020202020204" pitchFamily="34" charset="0"/>
            </a:rPr>
            <a:t>Managers</a:t>
          </a:r>
        </a:p>
      </dgm:t>
    </dgm:pt>
    <dgm:pt modelId="{3BE7D1C9-A496-42AC-A105-AC1AC20B3D61}" type="parTrans" cxnId="{DF2395DE-BFD9-4AD1-95F8-CF107B14760C}">
      <dgm:prSet/>
      <dgm:spPr/>
      <dgm:t>
        <a:bodyPr/>
        <a:lstStyle/>
        <a:p>
          <a:endParaRPr lang="en-GB"/>
        </a:p>
      </dgm:t>
    </dgm:pt>
    <dgm:pt modelId="{A57BE979-8930-4D6E-8221-637037EE92B7}" type="sibTrans" cxnId="{DF2395DE-BFD9-4AD1-95F8-CF107B14760C}">
      <dgm:prSet/>
      <dgm:spPr/>
      <dgm:t>
        <a:bodyPr/>
        <a:lstStyle/>
        <a:p>
          <a:endParaRPr lang="en-GB"/>
        </a:p>
      </dgm:t>
    </dgm:pt>
    <dgm:pt modelId="{E56BA79D-4421-4166-8190-B02E3A83C636}">
      <dgm:prSet phldrT="[Text]"/>
      <dgm:spPr/>
      <dgm:t>
        <a:bodyPr/>
        <a:lstStyle/>
        <a:p>
          <a:r>
            <a:rPr lang="en-US" dirty="0">
              <a:latin typeface="Arial" panose="020B0604020202020204" pitchFamily="34" charset="0"/>
              <a:cs typeface="Arial" panose="020B0604020202020204" pitchFamily="34" charset="0"/>
            </a:rPr>
            <a:t>Family</a:t>
          </a:r>
        </a:p>
      </dgm:t>
    </dgm:pt>
    <dgm:pt modelId="{83FA08A3-90C4-42EB-B39B-3C501B3246C1}" type="parTrans" cxnId="{39C3E6DF-66C4-4A4B-996F-74C6759E5BD0}">
      <dgm:prSet/>
      <dgm:spPr/>
      <dgm:t>
        <a:bodyPr/>
        <a:lstStyle/>
        <a:p>
          <a:endParaRPr lang="en-GB"/>
        </a:p>
      </dgm:t>
    </dgm:pt>
    <dgm:pt modelId="{881BB4F6-52DD-4F15-9AB1-CBA3EEF35D92}" type="sibTrans" cxnId="{39C3E6DF-66C4-4A4B-996F-74C6759E5BD0}">
      <dgm:prSet/>
      <dgm:spPr/>
      <dgm:t>
        <a:bodyPr/>
        <a:lstStyle/>
        <a:p>
          <a:endParaRPr lang="en-GB"/>
        </a:p>
      </dgm:t>
    </dgm:pt>
    <dgm:pt modelId="{81A38DA2-CD67-448B-8AB8-958209C8A566}">
      <dgm:prSet phldrT="[Text]"/>
      <dgm:spPr/>
      <dgm:t>
        <a:bodyPr/>
        <a:lstStyle/>
        <a:p>
          <a:r>
            <a:rPr lang="en-US">
              <a:latin typeface="Arial" panose="020B0604020202020204" pitchFamily="34" charset="0"/>
              <a:cs typeface="Arial" panose="020B0604020202020204" pitchFamily="34" charset="0"/>
            </a:rPr>
            <a:t>Children Teach </a:t>
          </a:r>
          <a:r>
            <a:rPr lang="en-US" dirty="0">
              <a:latin typeface="Arial" panose="020B0604020202020204" pitchFamily="34" charset="0"/>
              <a:cs typeface="Arial" panose="020B0604020202020204" pitchFamily="34" charset="0"/>
            </a:rPr>
            <a:t>Compromise</a:t>
          </a:r>
        </a:p>
      </dgm:t>
    </dgm:pt>
    <dgm:pt modelId="{E13FD0DF-075A-453B-BC06-5E02AC6A040D}" type="parTrans" cxnId="{144282D8-A9FD-4FD9-9EB1-57548E5CBEEF}">
      <dgm:prSet/>
      <dgm:spPr/>
      <dgm:t>
        <a:bodyPr/>
        <a:lstStyle/>
        <a:p>
          <a:endParaRPr lang="en-GB"/>
        </a:p>
      </dgm:t>
    </dgm:pt>
    <dgm:pt modelId="{CCE1E9AE-C876-4752-9E41-0C0F44521388}" type="sibTrans" cxnId="{144282D8-A9FD-4FD9-9EB1-57548E5CBEEF}">
      <dgm:prSet/>
      <dgm:spPr/>
      <dgm:t>
        <a:bodyPr/>
        <a:lstStyle/>
        <a:p>
          <a:endParaRPr lang="en-GB"/>
        </a:p>
      </dgm:t>
    </dgm:pt>
    <dgm:pt modelId="{8D733E89-DF95-4135-B5C5-D465C3CAEC59}">
      <dgm:prSet phldrT="[Text]"/>
      <dgm:spPr/>
      <dgm:t>
        <a:bodyPr/>
        <a:lstStyle/>
        <a:p>
          <a:r>
            <a:rPr lang="en-US" dirty="0">
              <a:latin typeface="Arial" panose="020B0604020202020204" pitchFamily="34" charset="0"/>
              <a:cs typeface="Arial" panose="020B0604020202020204" pitchFamily="34" charset="0"/>
            </a:rPr>
            <a:t>Cancer Teaches Perseverance</a:t>
          </a:r>
        </a:p>
      </dgm:t>
    </dgm:pt>
    <dgm:pt modelId="{70DFAEC7-DC8B-451A-914E-2B3D85D662E4}" type="parTrans" cxnId="{B2AD8E28-FB39-4386-863C-FCB0B9D50E84}">
      <dgm:prSet/>
      <dgm:spPr/>
      <dgm:t>
        <a:bodyPr/>
        <a:lstStyle/>
        <a:p>
          <a:endParaRPr lang="en-GB"/>
        </a:p>
      </dgm:t>
    </dgm:pt>
    <dgm:pt modelId="{CEDFF6A2-E897-479A-8000-B87BE8BEC6E3}" type="sibTrans" cxnId="{B2AD8E28-FB39-4386-863C-FCB0B9D50E84}">
      <dgm:prSet/>
      <dgm:spPr/>
      <dgm:t>
        <a:bodyPr/>
        <a:lstStyle/>
        <a:p>
          <a:endParaRPr lang="en-GB"/>
        </a:p>
      </dgm:t>
    </dgm:pt>
    <dgm:pt modelId="{67462363-E07D-44EE-B8BF-160D49EBB5B3}">
      <dgm:prSet phldrT="[Text]"/>
      <dgm:spPr/>
      <dgm:t>
        <a:bodyPr/>
        <a:lstStyle/>
        <a:p>
          <a:r>
            <a:rPr lang="en-US" dirty="0">
              <a:latin typeface="Arial" panose="020B0604020202020204" pitchFamily="34" charset="0"/>
              <a:cs typeface="Arial" panose="020B0604020202020204" pitchFamily="34" charset="0"/>
            </a:rPr>
            <a:t>Perfect Job</a:t>
          </a:r>
          <a:endParaRPr lang="en-GB" dirty="0">
            <a:latin typeface="Arial" panose="020B0604020202020204" pitchFamily="34" charset="0"/>
            <a:cs typeface="Arial" panose="020B0604020202020204" pitchFamily="34" charset="0"/>
          </a:endParaRPr>
        </a:p>
      </dgm:t>
    </dgm:pt>
    <dgm:pt modelId="{6B6C4430-5453-4DD5-B887-CA76EDE6897B}" type="parTrans" cxnId="{DBE2B518-7CBF-4920-975A-EC70BAB7C116}">
      <dgm:prSet/>
      <dgm:spPr/>
      <dgm:t>
        <a:bodyPr/>
        <a:lstStyle/>
        <a:p>
          <a:endParaRPr lang="en-GB"/>
        </a:p>
      </dgm:t>
    </dgm:pt>
    <dgm:pt modelId="{7A4086D9-986B-4564-A22E-D61423A38DAE}" type="sibTrans" cxnId="{DBE2B518-7CBF-4920-975A-EC70BAB7C116}">
      <dgm:prSet/>
      <dgm:spPr/>
      <dgm:t>
        <a:bodyPr/>
        <a:lstStyle/>
        <a:p>
          <a:endParaRPr lang="en-GB"/>
        </a:p>
      </dgm:t>
    </dgm:pt>
    <dgm:pt modelId="{2B23AC36-3C46-4BD3-95C6-19091C9B2F43}">
      <dgm:prSet phldrT="[Text]"/>
      <dgm:spPr/>
      <dgm:t>
        <a:bodyPr/>
        <a:lstStyle/>
        <a:p>
          <a:r>
            <a:rPr lang="en-US" dirty="0">
              <a:latin typeface="Arial" panose="020B0604020202020204" pitchFamily="34" charset="0"/>
              <a:cs typeface="Arial" panose="020B0604020202020204" pitchFamily="34" charset="0"/>
            </a:rPr>
            <a:t>Boredom</a:t>
          </a:r>
          <a:endParaRPr lang="en-GB" dirty="0">
            <a:latin typeface="Arial" panose="020B0604020202020204" pitchFamily="34" charset="0"/>
            <a:cs typeface="Arial" panose="020B0604020202020204" pitchFamily="34" charset="0"/>
          </a:endParaRPr>
        </a:p>
      </dgm:t>
    </dgm:pt>
    <dgm:pt modelId="{6315FB30-48E3-46C2-BE32-64CE52CF40C3}" type="parTrans" cxnId="{763C7267-D592-48C9-A96F-46DED962D823}">
      <dgm:prSet/>
      <dgm:spPr/>
      <dgm:t>
        <a:bodyPr/>
        <a:lstStyle/>
        <a:p>
          <a:endParaRPr lang="en-GB"/>
        </a:p>
      </dgm:t>
    </dgm:pt>
    <dgm:pt modelId="{284C08C1-ED40-4F52-BB8C-B7EF9DFF6FA9}" type="sibTrans" cxnId="{763C7267-D592-48C9-A96F-46DED962D823}">
      <dgm:prSet/>
      <dgm:spPr/>
      <dgm:t>
        <a:bodyPr/>
        <a:lstStyle/>
        <a:p>
          <a:endParaRPr lang="en-GB"/>
        </a:p>
      </dgm:t>
    </dgm:pt>
    <dgm:pt modelId="{69EFE7D9-BACA-4115-9A1C-5F73F21D28D9}">
      <dgm:prSet phldrT="[Text]"/>
      <dgm:spPr/>
      <dgm:t>
        <a:bodyPr/>
        <a:lstStyle/>
        <a:p>
          <a:r>
            <a:rPr lang="en-US" dirty="0">
              <a:latin typeface="Arial" panose="020B0604020202020204" pitchFamily="34" charset="0"/>
              <a:cs typeface="Arial" panose="020B0604020202020204" pitchFamily="34" charset="0"/>
            </a:rPr>
            <a:t>More to Achieve</a:t>
          </a:r>
          <a:endParaRPr lang="en-GB" dirty="0">
            <a:latin typeface="Arial" panose="020B0604020202020204" pitchFamily="34" charset="0"/>
            <a:cs typeface="Arial" panose="020B0604020202020204" pitchFamily="34" charset="0"/>
          </a:endParaRPr>
        </a:p>
      </dgm:t>
    </dgm:pt>
    <dgm:pt modelId="{FB1A2615-237A-410E-84BF-75041C50CFEB}" type="parTrans" cxnId="{0B857582-64C2-42B2-8155-65B7891E9543}">
      <dgm:prSet/>
      <dgm:spPr/>
      <dgm:t>
        <a:bodyPr/>
        <a:lstStyle/>
        <a:p>
          <a:endParaRPr lang="en-GB"/>
        </a:p>
      </dgm:t>
    </dgm:pt>
    <dgm:pt modelId="{DC9336A0-1574-4C9E-B9C9-E32804C6B5ED}" type="sibTrans" cxnId="{0B857582-64C2-42B2-8155-65B7891E9543}">
      <dgm:prSet/>
      <dgm:spPr/>
      <dgm:t>
        <a:bodyPr/>
        <a:lstStyle/>
        <a:p>
          <a:endParaRPr lang="en-GB"/>
        </a:p>
      </dgm:t>
    </dgm:pt>
    <dgm:pt modelId="{7E11BFB3-3570-4B11-BF75-9D2B35FE9469}" type="pres">
      <dgm:prSet presAssocID="{0CE0E8BE-856F-4E38-9524-9AB4571B6AD9}" presName="Name0" presStyleCnt="0">
        <dgm:presLayoutVars>
          <dgm:dir/>
        </dgm:presLayoutVars>
      </dgm:prSet>
      <dgm:spPr/>
    </dgm:pt>
    <dgm:pt modelId="{980672DC-992E-46DE-8B9C-0C15746F6C9D}" type="pres">
      <dgm:prSet presAssocID="{65F978E1-EB99-4B1B-B425-2C7D26A57F6F}" presName="parComposite" presStyleCnt="0"/>
      <dgm:spPr/>
    </dgm:pt>
    <dgm:pt modelId="{7F683D5F-728C-40CF-AC54-3AB86227EC8A}" type="pres">
      <dgm:prSet presAssocID="{65F978E1-EB99-4B1B-B425-2C7D26A57F6F}" presName="parBigCircle" presStyleLbl="node0" presStyleIdx="0" presStyleCnt="5"/>
      <dgm:spPr/>
    </dgm:pt>
    <dgm:pt modelId="{447AB2C4-17A1-44E2-9DFD-DFDFA4258373}" type="pres">
      <dgm:prSet presAssocID="{65F978E1-EB99-4B1B-B425-2C7D26A57F6F}" presName="parTx" presStyleLbl="revTx" presStyleIdx="0" presStyleCnt="29"/>
      <dgm:spPr/>
    </dgm:pt>
    <dgm:pt modelId="{565FCEB9-DBB0-446E-8D33-48C1545594B7}" type="pres">
      <dgm:prSet presAssocID="{65F978E1-EB99-4B1B-B425-2C7D26A57F6F}" presName="bSpace" presStyleCnt="0"/>
      <dgm:spPr/>
    </dgm:pt>
    <dgm:pt modelId="{A73297CE-1621-40D6-A849-DEB95F1C0181}" type="pres">
      <dgm:prSet presAssocID="{65F978E1-EB99-4B1B-B425-2C7D26A57F6F}" presName="parBackupNorm" presStyleCnt="0"/>
      <dgm:spPr/>
    </dgm:pt>
    <dgm:pt modelId="{944AA938-DAA8-423A-A294-AF085FE6FAAE}" type="pres">
      <dgm:prSet presAssocID="{AC89AF79-E79B-4066-B460-42938F966DB0}" presName="parSpace" presStyleCnt="0"/>
      <dgm:spPr/>
    </dgm:pt>
    <dgm:pt modelId="{D6812833-B345-4578-BC51-8EAC4C499EE5}" type="pres">
      <dgm:prSet presAssocID="{A02AECB7-5ACD-4EF5-81CF-B1732C9FFAAF}" presName="desBackupLeftNorm" presStyleCnt="0"/>
      <dgm:spPr/>
    </dgm:pt>
    <dgm:pt modelId="{7F87AE62-8E9F-4F65-87E3-3A03674800A7}" type="pres">
      <dgm:prSet presAssocID="{A02AECB7-5ACD-4EF5-81CF-B1732C9FFAAF}" presName="desComposite" presStyleCnt="0"/>
      <dgm:spPr/>
    </dgm:pt>
    <dgm:pt modelId="{CA152D5C-5899-4602-812E-3EFA329B4DFE}" type="pres">
      <dgm:prSet presAssocID="{A02AECB7-5ACD-4EF5-81CF-B1732C9FFAAF}" presName="desCircle" presStyleLbl="node1" presStyleIdx="0" presStyleCnt="12"/>
      <dgm:spPr/>
    </dgm:pt>
    <dgm:pt modelId="{EA1EBD96-E047-44A0-A0A4-D9FC65636865}" type="pres">
      <dgm:prSet presAssocID="{A02AECB7-5ACD-4EF5-81CF-B1732C9FFAAF}" presName="chTx" presStyleLbl="revTx" presStyleIdx="1" presStyleCnt="29"/>
      <dgm:spPr/>
    </dgm:pt>
    <dgm:pt modelId="{CEA76104-D25B-4EEE-BD26-6B34204B056F}" type="pres">
      <dgm:prSet presAssocID="{A02AECB7-5ACD-4EF5-81CF-B1732C9FFAAF}" presName="desTx" presStyleLbl="revTx" presStyleIdx="2" presStyleCnt="29">
        <dgm:presLayoutVars>
          <dgm:bulletEnabled val="1"/>
        </dgm:presLayoutVars>
      </dgm:prSet>
      <dgm:spPr/>
    </dgm:pt>
    <dgm:pt modelId="{59B63DB0-0E56-45A7-82A7-7F4D96D06790}" type="pres">
      <dgm:prSet presAssocID="{A02AECB7-5ACD-4EF5-81CF-B1732C9FFAAF}" presName="desBackupRightNorm" presStyleCnt="0"/>
      <dgm:spPr/>
    </dgm:pt>
    <dgm:pt modelId="{E9CCF6D3-2318-4F6F-B748-0EE813450EBD}" type="pres">
      <dgm:prSet presAssocID="{DC85B35C-ED11-4753-92FE-5B345CEE415B}" presName="desSpace" presStyleCnt="0"/>
      <dgm:spPr/>
    </dgm:pt>
    <dgm:pt modelId="{F2D8A82B-D755-4078-A6C7-DD7DFF659354}" type="pres">
      <dgm:prSet presAssocID="{70F84F0D-7AC4-4250-8575-CADF0C9ED615}" presName="desBackupLeftNorm" presStyleCnt="0"/>
      <dgm:spPr/>
    </dgm:pt>
    <dgm:pt modelId="{A78E6724-3528-4D49-B1B9-A1B693960D79}" type="pres">
      <dgm:prSet presAssocID="{70F84F0D-7AC4-4250-8575-CADF0C9ED615}" presName="desComposite" presStyleCnt="0"/>
      <dgm:spPr/>
    </dgm:pt>
    <dgm:pt modelId="{568F29EB-649F-43F4-9207-4EB15F3BE92A}" type="pres">
      <dgm:prSet presAssocID="{70F84F0D-7AC4-4250-8575-CADF0C9ED615}" presName="desCircle" presStyleLbl="node1" presStyleIdx="1" presStyleCnt="12"/>
      <dgm:spPr/>
    </dgm:pt>
    <dgm:pt modelId="{57FC6D5F-3DC9-41D3-BBC5-9DC35303674A}" type="pres">
      <dgm:prSet presAssocID="{70F84F0D-7AC4-4250-8575-CADF0C9ED615}" presName="chTx" presStyleLbl="revTx" presStyleIdx="3" presStyleCnt="29"/>
      <dgm:spPr/>
    </dgm:pt>
    <dgm:pt modelId="{D2643EF1-1CA5-4F55-9248-0D677D626D85}" type="pres">
      <dgm:prSet presAssocID="{70F84F0D-7AC4-4250-8575-CADF0C9ED615}" presName="desTx" presStyleLbl="revTx" presStyleIdx="4" presStyleCnt="29">
        <dgm:presLayoutVars>
          <dgm:bulletEnabled val="1"/>
        </dgm:presLayoutVars>
      </dgm:prSet>
      <dgm:spPr/>
    </dgm:pt>
    <dgm:pt modelId="{13A8AE47-7005-46BC-ABB6-5677563D8615}" type="pres">
      <dgm:prSet presAssocID="{70F84F0D-7AC4-4250-8575-CADF0C9ED615}" presName="desBackupRightNorm" presStyleCnt="0"/>
      <dgm:spPr/>
    </dgm:pt>
    <dgm:pt modelId="{8524E5DA-BC10-45B3-A4AB-51CBAF5D3B04}" type="pres">
      <dgm:prSet presAssocID="{B3685198-E12F-4067-8B19-1CD72E9F86CF}" presName="desSpace" presStyleCnt="0"/>
      <dgm:spPr/>
    </dgm:pt>
    <dgm:pt modelId="{02BB3273-A194-40B4-87D2-B8CA5C6A1A30}" type="pres">
      <dgm:prSet presAssocID="{67462363-E07D-44EE-B8BF-160D49EBB5B3}" presName="parComposite" presStyleCnt="0"/>
      <dgm:spPr/>
    </dgm:pt>
    <dgm:pt modelId="{C6C98CC9-024C-4CE5-80AA-C961C3EADBC9}" type="pres">
      <dgm:prSet presAssocID="{67462363-E07D-44EE-B8BF-160D49EBB5B3}" presName="parBigCircle" presStyleLbl="node0" presStyleIdx="1" presStyleCnt="5"/>
      <dgm:spPr/>
    </dgm:pt>
    <dgm:pt modelId="{4B76079F-A216-4793-AD80-919BE6B1C0F1}" type="pres">
      <dgm:prSet presAssocID="{67462363-E07D-44EE-B8BF-160D49EBB5B3}" presName="parTx" presStyleLbl="revTx" presStyleIdx="5" presStyleCnt="29"/>
      <dgm:spPr/>
    </dgm:pt>
    <dgm:pt modelId="{15D0C141-755F-4189-A1F6-9CF604220BDC}" type="pres">
      <dgm:prSet presAssocID="{67462363-E07D-44EE-B8BF-160D49EBB5B3}" presName="bSpace" presStyleCnt="0"/>
      <dgm:spPr/>
    </dgm:pt>
    <dgm:pt modelId="{0F650E22-730B-406F-B981-D9C60C9C0A00}" type="pres">
      <dgm:prSet presAssocID="{67462363-E07D-44EE-B8BF-160D49EBB5B3}" presName="parBackupNorm" presStyleCnt="0"/>
      <dgm:spPr/>
    </dgm:pt>
    <dgm:pt modelId="{B44355A5-9E63-416C-8539-CA56BC4BE74A}" type="pres">
      <dgm:prSet presAssocID="{7A4086D9-986B-4564-A22E-D61423A38DAE}" presName="parSpace" presStyleCnt="0"/>
      <dgm:spPr/>
    </dgm:pt>
    <dgm:pt modelId="{1DAE7FEA-6137-49CD-983A-CC5DD4BBF31C}" type="pres">
      <dgm:prSet presAssocID="{2B23AC36-3C46-4BD3-95C6-19091C9B2F43}" presName="desBackupLeftNorm" presStyleCnt="0"/>
      <dgm:spPr/>
    </dgm:pt>
    <dgm:pt modelId="{907BB04A-5BE8-4663-9FDC-8E7B0D51C07D}" type="pres">
      <dgm:prSet presAssocID="{2B23AC36-3C46-4BD3-95C6-19091C9B2F43}" presName="desComposite" presStyleCnt="0"/>
      <dgm:spPr/>
    </dgm:pt>
    <dgm:pt modelId="{97F7F60F-3D8A-4A51-AFC4-F35A8FD03BA1}" type="pres">
      <dgm:prSet presAssocID="{2B23AC36-3C46-4BD3-95C6-19091C9B2F43}" presName="desCircle" presStyleLbl="node1" presStyleIdx="2" presStyleCnt="12"/>
      <dgm:spPr/>
    </dgm:pt>
    <dgm:pt modelId="{72E03399-48FA-4B2D-AFAE-DED8E0F27172}" type="pres">
      <dgm:prSet presAssocID="{2B23AC36-3C46-4BD3-95C6-19091C9B2F43}" presName="chTx" presStyleLbl="revTx" presStyleIdx="6" presStyleCnt="29"/>
      <dgm:spPr/>
    </dgm:pt>
    <dgm:pt modelId="{E1C42F48-FEFB-42B6-91E6-3DE3620D9CAA}" type="pres">
      <dgm:prSet presAssocID="{2B23AC36-3C46-4BD3-95C6-19091C9B2F43}" presName="desTx" presStyleLbl="revTx" presStyleIdx="7" presStyleCnt="29">
        <dgm:presLayoutVars>
          <dgm:bulletEnabled val="1"/>
        </dgm:presLayoutVars>
      </dgm:prSet>
      <dgm:spPr/>
    </dgm:pt>
    <dgm:pt modelId="{95C3D8EE-EC97-40DF-BF97-946E31DD302A}" type="pres">
      <dgm:prSet presAssocID="{2B23AC36-3C46-4BD3-95C6-19091C9B2F43}" presName="desBackupRightNorm" presStyleCnt="0"/>
      <dgm:spPr/>
    </dgm:pt>
    <dgm:pt modelId="{9A8087A4-3FF1-4D50-BAC4-69CA95D835DA}" type="pres">
      <dgm:prSet presAssocID="{284C08C1-ED40-4F52-BB8C-B7EF9DFF6FA9}" presName="desSpace" presStyleCnt="0"/>
      <dgm:spPr/>
    </dgm:pt>
    <dgm:pt modelId="{87C3FAB0-13A1-40F6-A1A9-96CB3A30BF71}" type="pres">
      <dgm:prSet presAssocID="{69EFE7D9-BACA-4115-9A1C-5F73F21D28D9}" presName="desBackupLeftNorm" presStyleCnt="0"/>
      <dgm:spPr/>
    </dgm:pt>
    <dgm:pt modelId="{D8AB4C21-899F-4F4A-8898-C044D0851B9A}" type="pres">
      <dgm:prSet presAssocID="{69EFE7D9-BACA-4115-9A1C-5F73F21D28D9}" presName="desComposite" presStyleCnt="0"/>
      <dgm:spPr/>
    </dgm:pt>
    <dgm:pt modelId="{2C4C246D-B9CC-4D48-B568-73D8A3387A7A}" type="pres">
      <dgm:prSet presAssocID="{69EFE7D9-BACA-4115-9A1C-5F73F21D28D9}" presName="desCircle" presStyleLbl="node1" presStyleIdx="3" presStyleCnt="12"/>
      <dgm:spPr/>
    </dgm:pt>
    <dgm:pt modelId="{C43A1527-445A-47CF-99FF-AA585AC9EA2A}" type="pres">
      <dgm:prSet presAssocID="{69EFE7D9-BACA-4115-9A1C-5F73F21D28D9}" presName="chTx" presStyleLbl="revTx" presStyleIdx="8" presStyleCnt="29"/>
      <dgm:spPr/>
    </dgm:pt>
    <dgm:pt modelId="{9D18C6F9-E649-4600-B8B5-0947868B02DE}" type="pres">
      <dgm:prSet presAssocID="{69EFE7D9-BACA-4115-9A1C-5F73F21D28D9}" presName="desTx" presStyleLbl="revTx" presStyleIdx="9" presStyleCnt="29">
        <dgm:presLayoutVars>
          <dgm:bulletEnabled val="1"/>
        </dgm:presLayoutVars>
      </dgm:prSet>
      <dgm:spPr/>
    </dgm:pt>
    <dgm:pt modelId="{2DC17D9A-72C1-4FC8-B616-B0A03453B24E}" type="pres">
      <dgm:prSet presAssocID="{69EFE7D9-BACA-4115-9A1C-5F73F21D28D9}" presName="desBackupRightNorm" presStyleCnt="0"/>
      <dgm:spPr/>
    </dgm:pt>
    <dgm:pt modelId="{73DEA4C8-B753-45B4-9415-3396F5E8939F}" type="pres">
      <dgm:prSet presAssocID="{DC9336A0-1574-4C9E-B9C9-E32804C6B5ED}" presName="desSpace" presStyleCnt="0"/>
      <dgm:spPr/>
    </dgm:pt>
    <dgm:pt modelId="{8E41B77B-D705-4AFA-84F3-AEBF01A7BD79}" type="pres">
      <dgm:prSet presAssocID="{CC0AA46A-CF2F-4024-8EEF-82E75924468D}" presName="parComposite" presStyleCnt="0"/>
      <dgm:spPr/>
    </dgm:pt>
    <dgm:pt modelId="{45BC6FD9-6B48-4AD5-958A-20FABA3BE967}" type="pres">
      <dgm:prSet presAssocID="{CC0AA46A-CF2F-4024-8EEF-82E75924468D}" presName="parBigCircle" presStyleLbl="node0" presStyleIdx="2" presStyleCnt="5"/>
      <dgm:spPr/>
    </dgm:pt>
    <dgm:pt modelId="{912A0A4F-1CA5-4FA8-A759-D15E36B90E78}" type="pres">
      <dgm:prSet presAssocID="{CC0AA46A-CF2F-4024-8EEF-82E75924468D}" presName="parTx" presStyleLbl="revTx" presStyleIdx="10" presStyleCnt="29"/>
      <dgm:spPr/>
    </dgm:pt>
    <dgm:pt modelId="{DF68A57A-251E-4E9A-B801-ADBCB4A25752}" type="pres">
      <dgm:prSet presAssocID="{CC0AA46A-CF2F-4024-8EEF-82E75924468D}" presName="bSpace" presStyleCnt="0"/>
      <dgm:spPr/>
    </dgm:pt>
    <dgm:pt modelId="{69AED7D6-ADEF-4CF0-8627-BF0D5905784D}" type="pres">
      <dgm:prSet presAssocID="{CC0AA46A-CF2F-4024-8EEF-82E75924468D}" presName="parBackupNorm" presStyleCnt="0"/>
      <dgm:spPr/>
    </dgm:pt>
    <dgm:pt modelId="{2C61DEA8-23D0-499C-A306-BD0E21A82D61}" type="pres">
      <dgm:prSet presAssocID="{4B34C885-3CD7-4274-BC32-CC776EC45CCA}" presName="parSpace" presStyleCnt="0"/>
      <dgm:spPr/>
    </dgm:pt>
    <dgm:pt modelId="{0CEB3349-25CB-4F05-A017-7D086113FD1C}" type="pres">
      <dgm:prSet presAssocID="{202AD926-6B59-477D-8F6A-C11238265CDF}" presName="desBackupLeftNorm" presStyleCnt="0"/>
      <dgm:spPr/>
    </dgm:pt>
    <dgm:pt modelId="{B8FC1A7E-0EE4-48D5-953A-FCBD9A2DF5B0}" type="pres">
      <dgm:prSet presAssocID="{202AD926-6B59-477D-8F6A-C11238265CDF}" presName="desComposite" presStyleCnt="0"/>
      <dgm:spPr/>
    </dgm:pt>
    <dgm:pt modelId="{F3AB990E-E0A7-47C5-BA37-BDB6EA9D4E64}" type="pres">
      <dgm:prSet presAssocID="{202AD926-6B59-477D-8F6A-C11238265CDF}" presName="desCircle" presStyleLbl="node1" presStyleIdx="4" presStyleCnt="12"/>
      <dgm:spPr/>
    </dgm:pt>
    <dgm:pt modelId="{E8436B1B-D3F5-42D1-AFAD-7FECCDE4307A}" type="pres">
      <dgm:prSet presAssocID="{202AD926-6B59-477D-8F6A-C11238265CDF}" presName="chTx" presStyleLbl="revTx" presStyleIdx="11" presStyleCnt="29"/>
      <dgm:spPr/>
    </dgm:pt>
    <dgm:pt modelId="{23B5626F-E0B9-46CD-872F-8372713D1660}" type="pres">
      <dgm:prSet presAssocID="{202AD926-6B59-477D-8F6A-C11238265CDF}" presName="desTx" presStyleLbl="revTx" presStyleIdx="12" presStyleCnt="29">
        <dgm:presLayoutVars>
          <dgm:bulletEnabled val="1"/>
        </dgm:presLayoutVars>
      </dgm:prSet>
      <dgm:spPr/>
    </dgm:pt>
    <dgm:pt modelId="{9115866B-930E-4365-836D-72C9582E1504}" type="pres">
      <dgm:prSet presAssocID="{202AD926-6B59-477D-8F6A-C11238265CDF}" presName="desBackupRightNorm" presStyleCnt="0"/>
      <dgm:spPr/>
    </dgm:pt>
    <dgm:pt modelId="{FC93B136-7EF9-4660-A262-35F932785E2B}" type="pres">
      <dgm:prSet presAssocID="{F0D965D2-F104-4D6C-A895-3F36F8EA7911}" presName="desSpace" presStyleCnt="0"/>
      <dgm:spPr/>
    </dgm:pt>
    <dgm:pt modelId="{0A8A3544-5F6C-45F8-8211-4D3ACA158216}" type="pres">
      <dgm:prSet presAssocID="{FAED8CFC-EA46-48B5-9B18-BAD84C3ADCA8}" presName="desBackupLeftNorm" presStyleCnt="0"/>
      <dgm:spPr/>
    </dgm:pt>
    <dgm:pt modelId="{BE057E41-B676-4F06-9844-87080133EEBB}" type="pres">
      <dgm:prSet presAssocID="{FAED8CFC-EA46-48B5-9B18-BAD84C3ADCA8}" presName="desComposite" presStyleCnt="0"/>
      <dgm:spPr/>
    </dgm:pt>
    <dgm:pt modelId="{8FB269FB-3163-4F0E-AEEE-F5DC6FAA3195}" type="pres">
      <dgm:prSet presAssocID="{FAED8CFC-EA46-48B5-9B18-BAD84C3ADCA8}" presName="desCircle" presStyleLbl="node1" presStyleIdx="5" presStyleCnt="12"/>
      <dgm:spPr/>
    </dgm:pt>
    <dgm:pt modelId="{C25B8456-6D80-48B8-AD01-FD8F23A9DF9C}" type="pres">
      <dgm:prSet presAssocID="{FAED8CFC-EA46-48B5-9B18-BAD84C3ADCA8}" presName="chTx" presStyleLbl="revTx" presStyleIdx="13" presStyleCnt="29"/>
      <dgm:spPr/>
    </dgm:pt>
    <dgm:pt modelId="{BAABFBF5-AAD8-4CD7-B72B-3B5AA69A842E}" type="pres">
      <dgm:prSet presAssocID="{FAED8CFC-EA46-48B5-9B18-BAD84C3ADCA8}" presName="desTx" presStyleLbl="revTx" presStyleIdx="14" presStyleCnt="29">
        <dgm:presLayoutVars>
          <dgm:bulletEnabled val="1"/>
        </dgm:presLayoutVars>
      </dgm:prSet>
      <dgm:spPr/>
    </dgm:pt>
    <dgm:pt modelId="{4F564707-C8BF-4E72-9691-F4C868BC146E}" type="pres">
      <dgm:prSet presAssocID="{FAED8CFC-EA46-48B5-9B18-BAD84C3ADCA8}" presName="desBackupRightNorm" presStyleCnt="0"/>
      <dgm:spPr/>
    </dgm:pt>
    <dgm:pt modelId="{3FEFC31B-3404-454B-9EFD-BE4E7D53D2F8}" type="pres">
      <dgm:prSet presAssocID="{14CF14DB-C3D6-4A11-B2A0-C32F3EB68816}" presName="desSpace" presStyleCnt="0"/>
      <dgm:spPr/>
    </dgm:pt>
    <dgm:pt modelId="{B68A4F19-2FEE-4030-A3CC-C8DECBDDB5CB}" type="pres">
      <dgm:prSet presAssocID="{CF1CAA23-71A9-47BA-B039-E3A19AEA0A08}" presName="parComposite" presStyleCnt="0"/>
      <dgm:spPr/>
    </dgm:pt>
    <dgm:pt modelId="{A43AE4A9-CEA7-4151-A248-66D28A5D66D6}" type="pres">
      <dgm:prSet presAssocID="{CF1CAA23-71A9-47BA-B039-E3A19AEA0A08}" presName="parBigCircle" presStyleLbl="node0" presStyleIdx="3" presStyleCnt="5"/>
      <dgm:spPr/>
    </dgm:pt>
    <dgm:pt modelId="{23FFE85B-FBD8-425D-BA99-B0138D165622}" type="pres">
      <dgm:prSet presAssocID="{CF1CAA23-71A9-47BA-B039-E3A19AEA0A08}" presName="parTx" presStyleLbl="revTx" presStyleIdx="15" presStyleCnt="29"/>
      <dgm:spPr/>
    </dgm:pt>
    <dgm:pt modelId="{06CE2ECF-C001-448D-B8B9-64187B3EC5E8}" type="pres">
      <dgm:prSet presAssocID="{CF1CAA23-71A9-47BA-B039-E3A19AEA0A08}" presName="bSpace" presStyleCnt="0"/>
      <dgm:spPr/>
    </dgm:pt>
    <dgm:pt modelId="{E690B2A2-B0B8-4B35-8427-870E68CAD9AF}" type="pres">
      <dgm:prSet presAssocID="{CF1CAA23-71A9-47BA-B039-E3A19AEA0A08}" presName="parBackupNorm" presStyleCnt="0"/>
      <dgm:spPr/>
    </dgm:pt>
    <dgm:pt modelId="{985A0721-E5E9-479C-8ED5-6C46CD730AA9}" type="pres">
      <dgm:prSet presAssocID="{871A7B38-E147-4A84-AA8C-C49811648592}" presName="parSpace" presStyleCnt="0"/>
      <dgm:spPr/>
    </dgm:pt>
    <dgm:pt modelId="{EB5CF919-EEFB-4B11-A476-D9B49E4A4A38}" type="pres">
      <dgm:prSet presAssocID="{23EB37F2-A6BA-4A37-9195-AB8E9E50D29B}" presName="desBackupLeftNorm" presStyleCnt="0"/>
      <dgm:spPr/>
    </dgm:pt>
    <dgm:pt modelId="{738C684C-C52E-45A1-BC3A-FF5A9F0D70E4}" type="pres">
      <dgm:prSet presAssocID="{23EB37F2-A6BA-4A37-9195-AB8E9E50D29B}" presName="desComposite" presStyleCnt="0"/>
      <dgm:spPr/>
    </dgm:pt>
    <dgm:pt modelId="{F04A65CE-0E49-43A0-9F9F-1FB50ECE6133}" type="pres">
      <dgm:prSet presAssocID="{23EB37F2-A6BA-4A37-9195-AB8E9E50D29B}" presName="desCircle" presStyleLbl="node1" presStyleIdx="6" presStyleCnt="12"/>
      <dgm:spPr/>
    </dgm:pt>
    <dgm:pt modelId="{F0CCBFDB-D749-4C99-AF1F-B4BD4FAB5AFA}" type="pres">
      <dgm:prSet presAssocID="{23EB37F2-A6BA-4A37-9195-AB8E9E50D29B}" presName="chTx" presStyleLbl="revTx" presStyleIdx="16" presStyleCnt="29"/>
      <dgm:spPr/>
    </dgm:pt>
    <dgm:pt modelId="{CA8845D4-93D0-441F-805C-8AA0D18E326F}" type="pres">
      <dgm:prSet presAssocID="{23EB37F2-A6BA-4A37-9195-AB8E9E50D29B}" presName="desTx" presStyleLbl="revTx" presStyleIdx="17" presStyleCnt="29">
        <dgm:presLayoutVars>
          <dgm:bulletEnabled val="1"/>
        </dgm:presLayoutVars>
      </dgm:prSet>
      <dgm:spPr/>
    </dgm:pt>
    <dgm:pt modelId="{93105AFB-8E21-41E0-8E52-D45EEBCEDB15}" type="pres">
      <dgm:prSet presAssocID="{23EB37F2-A6BA-4A37-9195-AB8E9E50D29B}" presName="desBackupRightNorm" presStyleCnt="0"/>
      <dgm:spPr/>
    </dgm:pt>
    <dgm:pt modelId="{1805FA78-F914-4BB7-9A1B-672D6B69988F}" type="pres">
      <dgm:prSet presAssocID="{688E37BC-18B5-4054-9276-00D6BB8AFBCB}" presName="desSpace" presStyleCnt="0"/>
      <dgm:spPr/>
    </dgm:pt>
    <dgm:pt modelId="{0C771719-410D-4162-9A0F-E26316A5F699}" type="pres">
      <dgm:prSet presAssocID="{C675189C-C81C-4E06-B543-71D6809FD24B}" presName="desBackupLeftNorm" presStyleCnt="0"/>
      <dgm:spPr/>
    </dgm:pt>
    <dgm:pt modelId="{8AA484B9-4FA3-463F-B33C-01F688D475FB}" type="pres">
      <dgm:prSet presAssocID="{C675189C-C81C-4E06-B543-71D6809FD24B}" presName="desComposite" presStyleCnt="0"/>
      <dgm:spPr/>
    </dgm:pt>
    <dgm:pt modelId="{AFD558D8-5774-47B3-88CA-8B850B424F66}" type="pres">
      <dgm:prSet presAssocID="{C675189C-C81C-4E06-B543-71D6809FD24B}" presName="desCircle" presStyleLbl="node1" presStyleIdx="7" presStyleCnt="12"/>
      <dgm:spPr/>
    </dgm:pt>
    <dgm:pt modelId="{55379B3B-764E-4617-AD34-11E8F203E4F5}" type="pres">
      <dgm:prSet presAssocID="{C675189C-C81C-4E06-B543-71D6809FD24B}" presName="chTx" presStyleLbl="revTx" presStyleIdx="18" presStyleCnt="29"/>
      <dgm:spPr/>
    </dgm:pt>
    <dgm:pt modelId="{2C3FE504-B675-4F9E-9443-6BA46D3FEE8E}" type="pres">
      <dgm:prSet presAssocID="{C675189C-C81C-4E06-B543-71D6809FD24B}" presName="desTx" presStyleLbl="revTx" presStyleIdx="19" presStyleCnt="29">
        <dgm:presLayoutVars>
          <dgm:bulletEnabled val="1"/>
        </dgm:presLayoutVars>
      </dgm:prSet>
      <dgm:spPr/>
    </dgm:pt>
    <dgm:pt modelId="{52F43FDD-BC9C-45F1-8EC9-001E08F518C6}" type="pres">
      <dgm:prSet presAssocID="{C675189C-C81C-4E06-B543-71D6809FD24B}" presName="desBackupRightNorm" presStyleCnt="0"/>
      <dgm:spPr/>
    </dgm:pt>
    <dgm:pt modelId="{1C99C537-248F-4CF3-9315-ACD894C4D4C6}" type="pres">
      <dgm:prSet presAssocID="{65F5FB83-943E-408A-A839-4993C2BE68E0}" presName="desSpace" presStyleCnt="0"/>
      <dgm:spPr/>
    </dgm:pt>
    <dgm:pt modelId="{63DC132C-ED4B-4F93-9700-C514CE4C19CF}" type="pres">
      <dgm:prSet presAssocID="{2F65389C-E5CE-4EE0-9230-9D606E1955BD}" presName="desBackupLeftNorm" presStyleCnt="0"/>
      <dgm:spPr/>
    </dgm:pt>
    <dgm:pt modelId="{BEB62BF4-8A37-49E6-903E-0505861624F4}" type="pres">
      <dgm:prSet presAssocID="{2F65389C-E5CE-4EE0-9230-9D606E1955BD}" presName="desComposite" presStyleCnt="0"/>
      <dgm:spPr/>
    </dgm:pt>
    <dgm:pt modelId="{DF603BBF-A451-4EF9-8626-BC95E2C65FBB}" type="pres">
      <dgm:prSet presAssocID="{2F65389C-E5CE-4EE0-9230-9D606E1955BD}" presName="desCircle" presStyleLbl="node1" presStyleIdx="8" presStyleCnt="12"/>
      <dgm:spPr/>
    </dgm:pt>
    <dgm:pt modelId="{095FEEE6-1122-44F0-A02A-4C3D8838614F}" type="pres">
      <dgm:prSet presAssocID="{2F65389C-E5CE-4EE0-9230-9D606E1955BD}" presName="chTx" presStyleLbl="revTx" presStyleIdx="20" presStyleCnt="29"/>
      <dgm:spPr/>
    </dgm:pt>
    <dgm:pt modelId="{E2E509C8-95A0-455B-B3AF-7E8F445580F5}" type="pres">
      <dgm:prSet presAssocID="{2F65389C-E5CE-4EE0-9230-9D606E1955BD}" presName="desTx" presStyleLbl="revTx" presStyleIdx="21" presStyleCnt="29">
        <dgm:presLayoutVars>
          <dgm:bulletEnabled val="1"/>
        </dgm:presLayoutVars>
      </dgm:prSet>
      <dgm:spPr/>
    </dgm:pt>
    <dgm:pt modelId="{BF5CB41F-A9DF-460A-9657-5F02E6AB122E}" type="pres">
      <dgm:prSet presAssocID="{2F65389C-E5CE-4EE0-9230-9D606E1955BD}" presName="desBackupRightNorm" presStyleCnt="0"/>
      <dgm:spPr/>
    </dgm:pt>
    <dgm:pt modelId="{BFFDBAA3-A9A7-4810-946D-15F507925584}" type="pres">
      <dgm:prSet presAssocID="{0F95E734-3232-4699-BE0B-6A1917B892F8}" presName="desSpace" presStyleCnt="0"/>
      <dgm:spPr/>
    </dgm:pt>
    <dgm:pt modelId="{F546580C-C60E-4769-917A-E9ACDFEB2847}" type="pres">
      <dgm:prSet presAssocID="{C230E74C-4F18-407D-A266-141705B5BC30}" presName="desBackupLeftNorm" presStyleCnt="0"/>
      <dgm:spPr/>
    </dgm:pt>
    <dgm:pt modelId="{078414AB-3640-400F-8394-053B6AA50641}" type="pres">
      <dgm:prSet presAssocID="{C230E74C-4F18-407D-A266-141705B5BC30}" presName="desComposite" presStyleCnt="0"/>
      <dgm:spPr/>
    </dgm:pt>
    <dgm:pt modelId="{AB1986AA-3F4E-4F34-AA0C-F0A47CDE6D3B}" type="pres">
      <dgm:prSet presAssocID="{C230E74C-4F18-407D-A266-141705B5BC30}" presName="desCircle" presStyleLbl="node1" presStyleIdx="9" presStyleCnt="12"/>
      <dgm:spPr/>
    </dgm:pt>
    <dgm:pt modelId="{C5E148DE-77BB-4ACB-9ACC-AF169373E123}" type="pres">
      <dgm:prSet presAssocID="{C230E74C-4F18-407D-A266-141705B5BC30}" presName="chTx" presStyleLbl="revTx" presStyleIdx="22" presStyleCnt="29"/>
      <dgm:spPr/>
    </dgm:pt>
    <dgm:pt modelId="{7A5618CD-C0EB-4F33-86AA-7E478DC07278}" type="pres">
      <dgm:prSet presAssocID="{C230E74C-4F18-407D-A266-141705B5BC30}" presName="desTx" presStyleLbl="revTx" presStyleIdx="23" presStyleCnt="29">
        <dgm:presLayoutVars>
          <dgm:bulletEnabled val="1"/>
        </dgm:presLayoutVars>
      </dgm:prSet>
      <dgm:spPr/>
    </dgm:pt>
    <dgm:pt modelId="{E44E4479-2D0A-4C85-AB0D-CEEF5232F6BD}" type="pres">
      <dgm:prSet presAssocID="{C230E74C-4F18-407D-A266-141705B5BC30}" presName="desBackupRightNorm" presStyleCnt="0"/>
      <dgm:spPr/>
    </dgm:pt>
    <dgm:pt modelId="{4B22470D-A5EC-4E36-8E60-FD23DEBA3866}" type="pres">
      <dgm:prSet presAssocID="{A57BE979-8930-4D6E-8221-637037EE92B7}" presName="desSpace" presStyleCnt="0"/>
      <dgm:spPr/>
    </dgm:pt>
    <dgm:pt modelId="{8548CCAC-7B53-4596-BAD9-EE4FEE5C3A81}" type="pres">
      <dgm:prSet presAssocID="{E56BA79D-4421-4166-8190-B02E3A83C636}" presName="parComposite" presStyleCnt="0"/>
      <dgm:spPr/>
    </dgm:pt>
    <dgm:pt modelId="{3FD8566A-9259-47CA-92DA-BD7859B41646}" type="pres">
      <dgm:prSet presAssocID="{E56BA79D-4421-4166-8190-B02E3A83C636}" presName="parBigCircle" presStyleLbl="node0" presStyleIdx="4" presStyleCnt="5"/>
      <dgm:spPr/>
    </dgm:pt>
    <dgm:pt modelId="{FFA606B4-B647-4C9D-AD70-A78A090CDCE4}" type="pres">
      <dgm:prSet presAssocID="{E56BA79D-4421-4166-8190-B02E3A83C636}" presName="parTx" presStyleLbl="revTx" presStyleIdx="24" presStyleCnt="29"/>
      <dgm:spPr/>
    </dgm:pt>
    <dgm:pt modelId="{62764DAB-3D95-45AC-88DA-3330D4FB722E}" type="pres">
      <dgm:prSet presAssocID="{E56BA79D-4421-4166-8190-B02E3A83C636}" presName="bSpace" presStyleCnt="0"/>
      <dgm:spPr/>
    </dgm:pt>
    <dgm:pt modelId="{6D89ED72-56A3-4F68-B16B-2D79095E0F0C}" type="pres">
      <dgm:prSet presAssocID="{E56BA79D-4421-4166-8190-B02E3A83C636}" presName="parBackupNorm" presStyleCnt="0"/>
      <dgm:spPr/>
    </dgm:pt>
    <dgm:pt modelId="{4D5B3EC1-1DA4-4390-A743-44EB7416A88C}" type="pres">
      <dgm:prSet presAssocID="{881BB4F6-52DD-4F15-9AB1-CBA3EEF35D92}" presName="parSpace" presStyleCnt="0"/>
      <dgm:spPr/>
    </dgm:pt>
    <dgm:pt modelId="{007804F8-5345-49D1-A971-5486FE8AAAC4}" type="pres">
      <dgm:prSet presAssocID="{81A38DA2-CD67-448B-8AB8-958209C8A566}" presName="desBackupLeftNorm" presStyleCnt="0"/>
      <dgm:spPr/>
    </dgm:pt>
    <dgm:pt modelId="{A5D6CE18-1CEB-44CA-853D-074FB2F58132}" type="pres">
      <dgm:prSet presAssocID="{81A38DA2-CD67-448B-8AB8-958209C8A566}" presName="desComposite" presStyleCnt="0"/>
      <dgm:spPr/>
    </dgm:pt>
    <dgm:pt modelId="{162F03B2-28B5-4BCF-9C08-397F992E45E4}" type="pres">
      <dgm:prSet presAssocID="{81A38DA2-CD67-448B-8AB8-958209C8A566}" presName="desCircle" presStyleLbl="node1" presStyleIdx="10" presStyleCnt="12"/>
      <dgm:spPr/>
    </dgm:pt>
    <dgm:pt modelId="{33738B9C-2352-41BA-AF29-F788A192510F}" type="pres">
      <dgm:prSet presAssocID="{81A38DA2-CD67-448B-8AB8-958209C8A566}" presName="chTx" presStyleLbl="revTx" presStyleIdx="25" presStyleCnt="29"/>
      <dgm:spPr/>
    </dgm:pt>
    <dgm:pt modelId="{C24521DD-FC3C-4149-9CCF-12488A5AA942}" type="pres">
      <dgm:prSet presAssocID="{81A38DA2-CD67-448B-8AB8-958209C8A566}" presName="desTx" presStyleLbl="revTx" presStyleIdx="26" presStyleCnt="29">
        <dgm:presLayoutVars>
          <dgm:bulletEnabled val="1"/>
        </dgm:presLayoutVars>
      </dgm:prSet>
      <dgm:spPr/>
    </dgm:pt>
    <dgm:pt modelId="{99969A85-726B-46AA-B8F6-7D796C5B68BD}" type="pres">
      <dgm:prSet presAssocID="{81A38DA2-CD67-448B-8AB8-958209C8A566}" presName="desBackupRightNorm" presStyleCnt="0"/>
      <dgm:spPr/>
    </dgm:pt>
    <dgm:pt modelId="{8FB17465-A47E-43E5-AE62-99356F0C52FF}" type="pres">
      <dgm:prSet presAssocID="{CCE1E9AE-C876-4752-9E41-0C0F44521388}" presName="desSpace" presStyleCnt="0"/>
      <dgm:spPr/>
    </dgm:pt>
    <dgm:pt modelId="{B40C6FE4-02F9-4E08-9869-3864A94FBFC6}" type="pres">
      <dgm:prSet presAssocID="{8D733E89-DF95-4135-B5C5-D465C3CAEC59}" presName="desBackupLeftNorm" presStyleCnt="0"/>
      <dgm:spPr/>
    </dgm:pt>
    <dgm:pt modelId="{0675D507-4CBE-47D4-A720-56C23F011F60}" type="pres">
      <dgm:prSet presAssocID="{8D733E89-DF95-4135-B5C5-D465C3CAEC59}" presName="desComposite" presStyleCnt="0"/>
      <dgm:spPr/>
    </dgm:pt>
    <dgm:pt modelId="{7C7C6EC9-9A6C-45BE-A95D-F17CD1BB9CCB}" type="pres">
      <dgm:prSet presAssocID="{8D733E89-DF95-4135-B5C5-D465C3CAEC59}" presName="desCircle" presStyleLbl="node1" presStyleIdx="11" presStyleCnt="12"/>
      <dgm:spPr/>
    </dgm:pt>
    <dgm:pt modelId="{2CB18596-6AC3-4317-A453-25524180FA79}" type="pres">
      <dgm:prSet presAssocID="{8D733E89-DF95-4135-B5C5-D465C3CAEC59}" presName="chTx" presStyleLbl="revTx" presStyleIdx="27" presStyleCnt="29"/>
      <dgm:spPr/>
    </dgm:pt>
    <dgm:pt modelId="{482866AA-A964-4C70-AEFC-AE84819F0B22}" type="pres">
      <dgm:prSet presAssocID="{8D733E89-DF95-4135-B5C5-D465C3CAEC59}" presName="desTx" presStyleLbl="revTx" presStyleIdx="28" presStyleCnt="29">
        <dgm:presLayoutVars>
          <dgm:bulletEnabled val="1"/>
        </dgm:presLayoutVars>
      </dgm:prSet>
      <dgm:spPr/>
    </dgm:pt>
    <dgm:pt modelId="{75F72EC7-D69E-4B30-A868-8EDF977A2BE2}" type="pres">
      <dgm:prSet presAssocID="{8D733E89-DF95-4135-B5C5-D465C3CAEC59}" presName="desBackupRightNorm" presStyleCnt="0"/>
      <dgm:spPr/>
    </dgm:pt>
    <dgm:pt modelId="{0A0EBCF4-A529-4697-9B4D-AB0E7B10808E}" type="pres">
      <dgm:prSet presAssocID="{CEDFF6A2-E897-479A-8000-B87BE8BEC6E3}" presName="desSpace" presStyleCnt="0"/>
      <dgm:spPr/>
    </dgm:pt>
  </dgm:ptLst>
  <dgm:cxnLst>
    <dgm:cxn modelId="{8106FC06-98AA-4B61-8A90-0813F3F2987A}" type="presOf" srcId="{A02AECB7-5ACD-4EF5-81CF-B1732C9FFAAF}" destId="{EA1EBD96-E047-44A0-A0A4-D9FC65636865}" srcOrd="0" destOrd="0" presId="urn:microsoft.com/office/officeart/2008/layout/CircleAccentTimeline"/>
    <dgm:cxn modelId="{DBE2B518-7CBF-4920-975A-EC70BAB7C116}" srcId="{0CE0E8BE-856F-4E38-9524-9AB4571B6AD9}" destId="{67462363-E07D-44EE-B8BF-160D49EBB5B3}" srcOrd="1" destOrd="0" parTransId="{6B6C4430-5453-4DD5-B887-CA76EDE6897B}" sibTransId="{7A4086D9-986B-4564-A22E-D61423A38DAE}"/>
    <dgm:cxn modelId="{AB54DB22-4CDE-4B80-A0F6-5CB245B59D8E}" type="presOf" srcId="{8D733E89-DF95-4135-B5C5-D465C3CAEC59}" destId="{2CB18596-6AC3-4317-A453-25524180FA79}" srcOrd="0" destOrd="0" presId="urn:microsoft.com/office/officeart/2008/layout/CircleAccentTimeline"/>
    <dgm:cxn modelId="{B2AD8E28-FB39-4386-863C-FCB0B9D50E84}" srcId="{E56BA79D-4421-4166-8190-B02E3A83C636}" destId="{8D733E89-DF95-4135-B5C5-D465C3CAEC59}" srcOrd="1" destOrd="0" parTransId="{70DFAEC7-DC8B-451A-914E-2B3D85D662E4}" sibTransId="{CEDFF6A2-E897-479A-8000-B87BE8BEC6E3}"/>
    <dgm:cxn modelId="{CCACE830-6798-40E6-B5D7-1FA0E2395CC6}" srcId="{CF1CAA23-71A9-47BA-B039-E3A19AEA0A08}" destId="{C675189C-C81C-4E06-B543-71D6809FD24B}" srcOrd="1" destOrd="0" parTransId="{EA0FB686-8542-4706-912A-D51BE8CF2217}" sibTransId="{65F5FB83-943E-408A-A839-4993C2BE68E0}"/>
    <dgm:cxn modelId="{95026E3E-CE60-412D-9E92-543005F6C7BD}" srcId="{65F978E1-EB99-4B1B-B425-2C7D26A57F6F}" destId="{70F84F0D-7AC4-4250-8575-CADF0C9ED615}" srcOrd="1" destOrd="0" parTransId="{E76FE934-788E-4018-8AED-A8F79A0508BC}" sibTransId="{B3685198-E12F-4067-8B19-1CD72E9F86CF}"/>
    <dgm:cxn modelId="{72025D3F-2BFB-4D49-B896-D6620F30A85B}" srcId="{CF1CAA23-71A9-47BA-B039-E3A19AEA0A08}" destId="{2F65389C-E5CE-4EE0-9230-9D606E1955BD}" srcOrd="2" destOrd="0" parTransId="{F50E0078-6FF8-4D95-84F6-E04EDB766476}" sibTransId="{0F95E734-3232-4699-BE0B-6A1917B892F8}"/>
    <dgm:cxn modelId="{BEEE0B5F-28A3-47DC-8DF6-4C51D02C4DDB}" type="presOf" srcId="{2F65389C-E5CE-4EE0-9230-9D606E1955BD}" destId="{095FEEE6-1122-44F0-A02A-4C3D8838614F}" srcOrd="0" destOrd="0" presId="urn:microsoft.com/office/officeart/2008/layout/CircleAccentTimeline"/>
    <dgm:cxn modelId="{B42EC161-DE03-4CFB-86B9-AA26E51500D2}" srcId="{CF1CAA23-71A9-47BA-B039-E3A19AEA0A08}" destId="{23EB37F2-A6BA-4A37-9195-AB8E9E50D29B}" srcOrd="0" destOrd="0" parTransId="{0E0BFE87-2BDA-40EF-BEC4-A871B6F82220}" sibTransId="{688E37BC-18B5-4054-9276-00D6BB8AFBCB}"/>
    <dgm:cxn modelId="{763C7267-D592-48C9-A96F-46DED962D823}" srcId="{67462363-E07D-44EE-B8BF-160D49EBB5B3}" destId="{2B23AC36-3C46-4BD3-95C6-19091C9B2F43}" srcOrd="0" destOrd="0" parTransId="{6315FB30-48E3-46C2-BE32-64CE52CF40C3}" sibTransId="{284C08C1-ED40-4F52-BB8C-B7EF9DFF6FA9}"/>
    <dgm:cxn modelId="{B40CB14B-1BCC-41DE-A60B-609619732C80}" type="presOf" srcId="{C230E74C-4F18-407D-A266-141705B5BC30}" destId="{C5E148DE-77BB-4ACB-9ACC-AF169373E123}" srcOrd="0" destOrd="0" presId="urn:microsoft.com/office/officeart/2008/layout/CircleAccentTimeline"/>
    <dgm:cxn modelId="{368D4C74-93DC-49CD-8336-E2BA5F399109}" type="presOf" srcId="{70F84F0D-7AC4-4250-8575-CADF0C9ED615}" destId="{57FC6D5F-3DC9-41D3-BBC5-9DC35303674A}" srcOrd="0" destOrd="0" presId="urn:microsoft.com/office/officeart/2008/layout/CircleAccentTimeline"/>
    <dgm:cxn modelId="{79D4F054-B920-4512-B996-CDFB65A20224}" type="presOf" srcId="{65F978E1-EB99-4B1B-B425-2C7D26A57F6F}" destId="{447AB2C4-17A1-44E2-9DFD-DFDFA4258373}" srcOrd="0" destOrd="0" presId="urn:microsoft.com/office/officeart/2008/layout/CircleAccentTimeline"/>
    <dgm:cxn modelId="{AF52FB75-EC39-4500-B17E-D631852902D8}" type="presOf" srcId="{202AD926-6B59-477D-8F6A-C11238265CDF}" destId="{E8436B1B-D3F5-42D1-AFAD-7FECCDE4307A}" srcOrd="0" destOrd="0" presId="urn:microsoft.com/office/officeart/2008/layout/CircleAccentTimeline"/>
    <dgm:cxn modelId="{7091CE7B-E3C4-4444-A2AA-10D8E25C9648}" type="presOf" srcId="{69EFE7D9-BACA-4115-9A1C-5F73F21D28D9}" destId="{C43A1527-445A-47CF-99FF-AA585AC9EA2A}" srcOrd="0" destOrd="0" presId="urn:microsoft.com/office/officeart/2008/layout/CircleAccentTimeline"/>
    <dgm:cxn modelId="{3F713C82-3968-4BDD-80FD-9942AE024854}" srcId="{65F978E1-EB99-4B1B-B425-2C7D26A57F6F}" destId="{A02AECB7-5ACD-4EF5-81CF-B1732C9FFAAF}" srcOrd="0" destOrd="0" parTransId="{1AE6B88B-ABEE-434F-B398-4704C575F948}" sibTransId="{DC85B35C-ED11-4753-92FE-5B345CEE415B}"/>
    <dgm:cxn modelId="{0B857582-64C2-42B2-8155-65B7891E9543}" srcId="{67462363-E07D-44EE-B8BF-160D49EBB5B3}" destId="{69EFE7D9-BACA-4115-9A1C-5F73F21D28D9}" srcOrd="1" destOrd="0" parTransId="{FB1A2615-237A-410E-84BF-75041C50CFEB}" sibTransId="{DC9336A0-1574-4C9E-B9C9-E32804C6B5ED}"/>
    <dgm:cxn modelId="{FBE7338E-6544-4410-8127-7435C382A07E}" type="presOf" srcId="{E56BA79D-4421-4166-8190-B02E3A83C636}" destId="{FFA606B4-B647-4C9D-AD70-A78A090CDCE4}" srcOrd="0" destOrd="0" presId="urn:microsoft.com/office/officeart/2008/layout/CircleAccentTimeline"/>
    <dgm:cxn modelId="{D4D0688F-33FA-469B-9EA1-C483FB8C3C33}" type="presOf" srcId="{67462363-E07D-44EE-B8BF-160D49EBB5B3}" destId="{4B76079F-A216-4793-AD80-919BE6B1C0F1}" srcOrd="0" destOrd="0" presId="urn:microsoft.com/office/officeart/2008/layout/CircleAccentTimeline"/>
    <dgm:cxn modelId="{D0865093-A035-4C3B-B21B-449C0F3A8A81}" type="presOf" srcId="{C675189C-C81C-4E06-B543-71D6809FD24B}" destId="{55379B3B-764E-4617-AD34-11E8F203E4F5}" srcOrd="0" destOrd="0" presId="urn:microsoft.com/office/officeart/2008/layout/CircleAccentTimeline"/>
    <dgm:cxn modelId="{586C6399-FC59-4493-81AB-8AB95783111E}" type="presOf" srcId="{23EB37F2-A6BA-4A37-9195-AB8E9E50D29B}" destId="{F0CCBFDB-D749-4C99-AF1F-B4BD4FAB5AFA}" srcOrd="0" destOrd="0" presId="urn:microsoft.com/office/officeart/2008/layout/CircleAccentTimeline"/>
    <dgm:cxn modelId="{A124F8AB-6EAA-4734-8C45-C8FEF1939DFB}" type="presOf" srcId="{CF1CAA23-71A9-47BA-B039-E3A19AEA0A08}" destId="{23FFE85B-FBD8-425D-BA99-B0138D165622}" srcOrd="0" destOrd="0" presId="urn:microsoft.com/office/officeart/2008/layout/CircleAccentTimeline"/>
    <dgm:cxn modelId="{588013AC-A4D2-4875-8A39-730DEDE5B5C6}" srcId="{CC0AA46A-CF2F-4024-8EEF-82E75924468D}" destId="{202AD926-6B59-477D-8F6A-C11238265CDF}" srcOrd="0" destOrd="0" parTransId="{E1DEA2A6-BA12-4D75-819D-9DC203B4D6DF}" sibTransId="{F0D965D2-F104-4D6C-A895-3F36F8EA7911}"/>
    <dgm:cxn modelId="{0B9859B8-8226-4969-907D-E01B23377073}" type="presOf" srcId="{0CE0E8BE-856F-4E38-9524-9AB4571B6AD9}" destId="{7E11BFB3-3570-4B11-BF75-9D2B35FE9469}" srcOrd="0" destOrd="0" presId="urn:microsoft.com/office/officeart/2008/layout/CircleAccentTimeline"/>
    <dgm:cxn modelId="{B42F51B9-366D-45D8-A6BE-CC29ACBE18E1}" srcId="{CC0AA46A-CF2F-4024-8EEF-82E75924468D}" destId="{FAED8CFC-EA46-48B5-9B18-BAD84C3ADCA8}" srcOrd="1" destOrd="0" parTransId="{A73FD162-53C8-4037-862F-D03374BD7592}" sibTransId="{14CF14DB-C3D6-4A11-B2A0-C32F3EB68816}"/>
    <dgm:cxn modelId="{DBAAFDC3-FDCD-4B5C-9420-7F823F9F6F54}" type="presOf" srcId="{CC0AA46A-CF2F-4024-8EEF-82E75924468D}" destId="{912A0A4F-1CA5-4FA8-A759-D15E36B90E78}" srcOrd="0" destOrd="0" presId="urn:microsoft.com/office/officeart/2008/layout/CircleAccentTimeline"/>
    <dgm:cxn modelId="{4199A9C7-F672-4C24-BB31-A8093E1BB069}" type="presOf" srcId="{FAED8CFC-EA46-48B5-9B18-BAD84C3ADCA8}" destId="{C25B8456-6D80-48B8-AD01-FD8F23A9DF9C}" srcOrd="0" destOrd="0" presId="urn:microsoft.com/office/officeart/2008/layout/CircleAccentTimeline"/>
    <dgm:cxn modelId="{C96E23C8-92DD-417A-BC8B-558BAB07066A}" srcId="{0CE0E8BE-856F-4E38-9524-9AB4571B6AD9}" destId="{CC0AA46A-CF2F-4024-8EEF-82E75924468D}" srcOrd="2" destOrd="0" parTransId="{34515FE9-1B98-4EFA-89AD-4FDF5A83D432}" sibTransId="{4B34C885-3CD7-4274-BC32-CC776EC45CCA}"/>
    <dgm:cxn modelId="{0C7E04CA-5500-4761-834B-7DF16BA513AB}" srcId="{0CE0E8BE-856F-4E38-9524-9AB4571B6AD9}" destId="{CF1CAA23-71A9-47BA-B039-E3A19AEA0A08}" srcOrd="3" destOrd="0" parTransId="{6B584771-9C23-494E-AA37-285B69096071}" sibTransId="{871A7B38-E147-4A84-AA8C-C49811648592}"/>
    <dgm:cxn modelId="{144282D8-A9FD-4FD9-9EB1-57548E5CBEEF}" srcId="{E56BA79D-4421-4166-8190-B02E3A83C636}" destId="{81A38DA2-CD67-448B-8AB8-958209C8A566}" srcOrd="0" destOrd="0" parTransId="{E13FD0DF-075A-453B-BC06-5E02AC6A040D}" sibTransId="{CCE1E9AE-C876-4752-9E41-0C0F44521388}"/>
    <dgm:cxn modelId="{DF2395DE-BFD9-4AD1-95F8-CF107B14760C}" srcId="{CF1CAA23-71A9-47BA-B039-E3A19AEA0A08}" destId="{C230E74C-4F18-407D-A266-141705B5BC30}" srcOrd="3" destOrd="0" parTransId="{3BE7D1C9-A496-42AC-A105-AC1AC20B3D61}" sibTransId="{A57BE979-8930-4D6E-8221-637037EE92B7}"/>
    <dgm:cxn modelId="{39C3E6DF-66C4-4A4B-996F-74C6759E5BD0}" srcId="{0CE0E8BE-856F-4E38-9524-9AB4571B6AD9}" destId="{E56BA79D-4421-4166-8190-B02E3A83C636}" srcOrd="4" destOrd="0" parTransId="{83FA08A3-90C4-42EB-B39B-3C501B3246C1}" sibTransId="{881BB4F6-52DD-4F15-9AB1-CBA3EEF35D92}"/>
    <dgm:cxn modelId="{4EBAFDEA-0423-4CEF-8AFE-BBCF7123DFED}" srcId="{0CE0E8BE-856F-4E38-9524-9AB4571B6AD9}" destId="{65F978E1-EB99-4B1B-B425-2C7D26A57F6F}" srcOrd="0" destOrd="0" parTransId="{4421B651-D3A3-4446-B888-B42227CEA962}" sibTransId="{AC89AF79-E79B-4066-B460-42938F966DB0}"/>
    <dgm:cxn modelId="{20F4DCF0-8AA1-41FA-BA77-C23F71CC3C16}" type="presOf" srcId="{2B23AC36-3C46-4BD3-95C6-19091C9B2F43}" destId="{72E03399-48FA-4B2D-AFAE-DED8E0F27172}" srcOrd="0" destOrd="0" presId="urn:microsoft.com/office/officeart/2008/layout/CircleAccentTimeline"/>
    <dgm:cxn modelId="{DBB3BAF3-C719-4F6A-9561-AFC1DDA8A461}" type="presOf" srcId="{81A38DA2-CD67-448B-8AB8-958209C8A566}" destId="{33738B9C-2352-41BA-AF29-F788A192510F}" srcOrd="0" destOrd="0" presId="urn:microsoft.com/office/officeart/2008/layout/CircleAccentTimeline"/>
    <dgm:cxn modelId="{676EFD5B-12E5-4EC0-8F0C-EE40E720B785}" type="presParOf" srcId="{7E11BFB3-3570-4B11-BF75-9D2B35FE9469}" destId="{980672DC-992E-46DE-8B9C-0C15746F6C9D}" srcOrd="0" destOrd="0" presId="urn:microsoft.com/office/officeart/2008/layout/CircleAccentTimeline"/>
    <dgm:cxn modelId="{92FE37EB-4DE5-4ECF-B25C-CA865BF2F03E}" type="presParOf" srcId="{980672DC-992E-46DE-8B9C-0C15746F6C9D}" destId="{7F683D5F-728C-40CF-AC54-3AB86227EC8A}" srcOrd="0" destOrd="0" presId="urn:microsoft.com/office/officeart/2008/layout/CircleAccentTimeline"/>
    <dgm:cxn modelId="{054CEA2F-0D33-42A1-9912-570FC19C5DDA}" type="presParOf" srcId="{980672DC-992E-46DE-8B9C-0C15746F6C9D}" destId="{447AB2C4-17A1-44E2-9DFD-DFDFA4258373}" srcOrd="1" destOrd="0" presId="urn:microsoft.com/office/officeart/2008/layout/CircleAccentTimeline"/>
    <dgm:cxn modelId="{D5394075-CEFC-4AE3-A360-6891DF86B994}" type="presParOf" srcId="{980672DC-992E-46DE-8B9C-0C15746F6C9D}" destId="{565FCEB9-DBB0-446E-8D33-48C1545594B7}" srcOrd="2" destOrd="0" presId="urn:microsoft.com/office/officeart/2008/layout/CircleAccentTimeline"/>
    <dgm:cxn modelId="{0333B555-6ACC-4287-BE3A-F046A961901E}" type="presParOf" srcId="{7E11BFB3-3570-4B11-BF75-9D2B35FE9469}" destId="{A73297CE-1621-40D6-A849-DEB95F1C0181}" srcOrd="1" destOrd="0" presId="urn:microsoft.com/office/officeart/2008/layout/CircleAccentTimeline"/>
    <dgm:cxn modelId="{517F2464-08B8-4D35-8CCC-BCD8D3923078}" type="presParOf" srcId="{7E11BFB3-3570-4B11-BF75-9D2B35FE9469}" destId="{944AA938-DAA8-423A-A294-AF085FE6FAAE}" srcOrd="2" destOrd="0" presId="urn:microsoft.com/office/officeart/2008/layout/CircleAccentTimeline"/>
    <dgm:cxn modelId="{A475464E-43C6-4173-91E1-07A3FD9970AE}" type="presParOf" srcId="{7E11BFB3-3570-4B11-BF75-9D2B35FE9469}" destId="{D6812833-B345-4578-BC51-8EAC4C499EE5}" srcOrd="3" destOrd="0" presId="urn:microsoft.com/office/officeart/2008/layout/CircleAccentTimeline"/>
    <dgm:cxn modelId="{8BB5066A-D99F-4A4F-86D9-8257BF87AD60}" type="presParOf" srcId="{7E11BFB3-3570-4B11-BF75-9D2B35FE9469}" destId="{7F87AE62-8E9F-4F65-87E3-3A03674800A7}" srcOrd="4" destOrd="0" presId="urn:microsoft.com/office/officeart/2008/layout/CircleAccentTimeline"/>
    <dgm:cxn modelId="{AAA8D930-05BD-46A2-9A5D-7C40C46D0D53}" type="presParOf" srcId="{7F87AE62-8E9F-4F65-87E3-3A03674800A7}" destId="{CA152D5C-5899-4602-812E-3EFA329B4DFE}" srcOrd="0" destOrd="0" presId="urn:microsoft.com/office/officeart/2008/layout/CircleAccentTimeline"/>
    <dgm:cxn modelId="{B22C246D-C840-4914-9D64-E7A9FFFD7756}" type="presParOf" srcId="{7F87AE62-8E9F-4F65-87E3-3A03674800A7}" destId="{EA1EBD96-E047-44A0-A0A4-D9FC65636865}" srcOrd="1" destOrd="0" presId="urn:microsoft.com/office/officeart/2008/layout/CircleAccentTimeline"/>
    <dgm:cxn modelId="{56268B0E-E4F9-415C-8922-2CEC7CEAD463}" type="presParOf" srcId="{7F87AE62-8E9F-4F65-87E3-3A03674800A7}" destId="{CEA76104-D25B-4EEE-BD26-6B34204B056F}" srcOrd="2" destOrd="0" presId="urn:microsoft.com/office/officeart/2008/layout/CircleAccentTimeline"/>
    <dgm:cxn modelId="{D9C26C5F-1C02-4694-9A15-99805426C345}" type="presParOf" srcId="{7E11BFB3-3570-4B11-BF75-9D2B35FE9469}" destId="{59B63DB0-0E56-45A7-82A7-7F4D96D06790}" srcOrd="5" destOrd="0" presId="urn:microsoft.com/office/officeart/2008/layout/CircleAccentTimeline"/>
    <dgm:cxn modelId="{38A1AA1F-EE94-413A-98A2-D4F641FDBD2D}" type="presParOf" srcId="{7E11BFB3-3570-4B11-BF75-9D2B35FE9469}" destId="{E9CCF6D3-2318-4F6F-B748-0EE813450EBD}" srcOrd="6" destOrd="0" presId="urn:microsoft.com/office/officeart/2008/layout/CircleAccentTimeline"/>
    <dgm:cxn modelId="{ACCD9A38-1E39-469B-8C98-3BDD41289A1C}" type="presParOf" srcId="{7E11BFB3-3570-4B11-BF75-9D2B35FE9469}" destId="{F2D8A82B-D755-4078-A6C7-DD7DFF659354}" srcOrd="7" destOrd="0" presId="urn:microsoft.com/office/officeart/2008/layout/CircleAccentTimeline"/>
    <dgm:cxn modelId="{3FA86076-8AB5-4A8E-B47A-BA99B946487F}" type="presParOf" srcId="{7E11BFB3-3570-4B11-BF75-9D2B35FE9469}" destId="{A78E6724-3528-4D49-B1B9-A1B693960D79}" srcOrd="8" destOrd="0" presId="urn:microsoft.com/office/officeart/2008/layout/CircleAccentTimeline"/>
    <dgm:cxn modelId="{B13D0A96-62C8-447E-81AF-BA9167770FDE}" type="presParOf" srcId="{A78E6724-3528-4D49-B1B9-A1B693960D79}" destId="{568F29EB-649F-43F4-9207-4EB15F3BE92A}" srcOrd="0" destOrd="0" presId="urn:microsoft.com/office/officeart/2008/layout/CircleAccentTimeline"/>
    <dgm:cxn modelId="{DDD40EF1-1761-4A3C-839F-B0A102E8B413}" type="presParOf" srcId="{A78E6724-3528-4D49-B1B9-A1B693960D79}" destId="{57FC6D5F-3DC9-41D3-BBC5-9DC35303674A}" srcOrd="1" destOrd="0" presId="urn:microsoft.com/office/officeart/2008/layout/CircleAccentTimeline"/>
    <dgm:cxn modelId="{2DE44FC6-5AA4-43C4-96CB-5D0015FCF123}" type="presParOf" srcId="{A78E6724-3528-4D49-B1B9-A1B693960D79}" destId="{D2643EF1-1CA5-4F55-9248-0D677D626D85}" srcOrd="2" destOrd="0" presId="urn:microsoft.com/office/officeart/2008/layout/CircleAccentTimeline"/>
    <dgm:cxn modelId="{43C52146-9BB6-46CC-8F8C-48366AD36A9D}" type="presParOf" srcId="{7E11BFB3-3570-4B11-BF75-9D2B35FE9469}" destId="{13A8AE47-7005-46BC-ABB6-5677563D8615}" srcOrd="9" destOrd="0" presId="urn:microsoft.com/office/officeart/2008/layout/CircleAccentTimeline"/>
    <dgm:cxn modelId="{F476F200-4F9F-479A-8D09-4EF28E9CC196}" type="presParOf" srcId="{7E11BFB3-3570-4B11-BF75-9D2B35FE9469}" destId="{8524E5DA-BC10-45B3-A4AB-51CBAF5D3B04}" srcOrd="10" destOrd="0" presId="urn:microsoft.com/office/officeart/2008/layout/CircleAccentTimeline"/>
    <dgm:cxn modelId="{99BC496B-6BEF-454E-853C-D45C7B8C71CB}" type="presParOf" srcId="{7E11BFB3-3570-4B11-BF75-9D2B35FE9469}" destId="{02BB3273-A194-40B4-87D2-B8CA5C6A1A30}" srcOrd="11" destOrd="0" presId="urn:microsoft.com/office/officeart/2008/layout/CircleAccentTimeline"/>
    <dgm:cxn modelId="{077B5564-5CC8-4195-A91D-0FBF7C6055B1}" type="presParOf" srcId="{02BB3273-A194-40B4-87D2-B8CA5C6A1A30}" destId="{C6C98CC9-024C-4CE5-80AA-C961C3EADBC9}" srcOrd="0" destOrd="0" presId="urn:microsoft.com/office/officeart/2008/layout/CircleAccentTimeline"/>
    <dgm:cxn modelId="{DED28291-9DD5-45B8-AE02-73777C35C8DE}" type="presParOf" srcId="{02BB3273-A194-40B4-87D2-B8CA5C6A1A30}" destId="{4B76079F-A216-4793-AD80-919BE6B1C0F1}" srcOrd="1" destOrd="0" presId="urn:microsoft.com/office/officeart/2008/layout/CircleAccentTimeline"/>
    <dgm:cxn modelId="{DB0EFFA8-00C9-4CD0-B22A-348C53F9A659}" type="presParOf" srcId="{02BB3273-A194-40B4-87D2-B8CA5C6A1A30}" destId="{15D0C141-755F-4189-A1F6-9CF604220BDC}" srcOrd="2" destOrd="0" presId="urn:microsoft.com/office/officeart/2008/layout/CircleAccentTimeline"/>
    <dgm:cxn modelId="{16A5541A-6DB4-418A-BEBA-844C4C83B8C7}" type="presParOf" srcId="{7E11BFB3-3570-4B11-BF75-9D2B35FE9469}" destId="{0F650E22-730B-406F-B981-D9C60C9C0A00}" srcOrd="12" destOrd="0" presId="urn:microsoft.com/office/officeart/2008/layout/CircleAccentTimeline"/>
    <dgm:cxn modelId="{D36F8FB9-E4E3-4A08-BF5B-CA60B59A3019}" type="presParOf" srcId="{7E11BFB3-3570-4B11-BF75-9D2B35FE9469}" destId="{B44355A5-9E63-416C-8539-CA56BC4BE74A}" srcOrd="13" destOrd="0" presId="urn:microsoft.com/office/officeart/2008/layout/CircleAccentTimeline"/>
    <dgm:cxn modelId="{D4CF4483-3DA3-4DCE-9650-2EB6EE67C4D7}" type="presParOf" srcId="{7E11BFB3-3570-4B11-BF75-9D2B35FE9469}" destId="{1DAE7FEA-6137-49CD-983A-CC5DD4BBF31C}" srcOrd="14" destOrd="0" presId="urn:microsoft.com/office/officeart/2008/layout/CircleAccentTimeline"/>
    <dgm:cxn modelId="{5B3EA77C-924A-4555-9E24-94B8B2D4F65E}" type="presParOf" srcId="{7E11BFB3-3570-4B11-BF75-9D2B35FE9469}" destId="{907BB04A-5BE8-4663-9FDC-8E7B0D51C07D}" srcOrd="15" destOrd="0" presId="urn:microsoft.com/office/officeart/2008/layout/CircleAccentTimeline"/>
    <dgm:cxn modelId="{5A061342-EE28-4A7D-AC3A-58F7C0E9D9C9}" type="presParOf" srcId="{907BB04A-5BE8-4663-9FDC-8E7B0D51C07D}" destId="{97F7F60F-3D8A-4A51-AFC4-F35A8FD03BA1}" srcOrd="0" destOrd="0" presId="urn:microsoft.com/office/officeart/2008/layout/CircleAccentTimeline"/>
    <dgm:cxn modelId="{EBCF125F-1B77-4B44-9E9C-7D0372FEA43A}" type="presParOf" srcId="{907BB04A-5BE8-4663-9FDC-8E7B0D51C07D}" destId="{72E03399-48FA-4B2D-AFAE-DED8E0F27172}" srcOrd="1" destOrd="0" presId="urn:microsoft.com/office/officeart/2008/layout/CircleAccentTimeline"/>
    <dgm:cxn modelId="{B52A572F-1078-4BCF-BF25-529DBEAFAA69}" type="presParOf" srcId="{907BB04A-5BE8-4663-9FDC-8E7B0D51C07D}" destId="{E1C42F48-FEFB-42B6-91E6-3DE3620D9CAA}" srcOrd="2" destOrd="0" presId="urn:microsoft.com/office/officeart/2008/layout/CircleAccentTimeline"/>
    <dgm:cxn modelId="{7895BB3F-FFC3-43AA-8DD6-4034DF0CAB09}" type="presParOf" srcId="{7E11BFB3-3570-4B11-BF75-9D2B35FE9469}" destId="{95C3D8EE-EC97-40DF-BF97-946E31DD302A}" srcOrd="16" destOrd="0" presId="urn:microsoft.com/office/officeart/2008/layout/CircleAccentTimeline"/>
    <dgm:cxn modelId="{154D0655-747F-4E18-8C10-DD7AFDF7898E}" type="presParOf" srcId="{7E11BFB3-3570-4B11-BF75-9D2B35FE9469}" destId="{9A8087A4-3FF1-4D50-BAC4-69CA95D835DA}" srcOrd="17" destOrd="0" presId="urn:microsoft.com/office/officeart/2008/layout/CircleAccentTimeline"/>
    <dgm:cxn modelId="{3B9FE6E8-7560-47EA-BE51-ABEADB366109}" type="presParOf" srcId="{7E11BFB3-3570-4B11-BF75-9D2B35FE9469}" destId="{87C3FAB0-13A1-40F6-A1A9-96CB3A30BF71}" srcOrd="18" destOrd="0" presId="urn:microsoft.com/office/officeart/2008/layout/CircleAccentTimeline"/>
    <dgm:cxn modelId="{4C806CBD-2760-45B3-9B9A-FC8159DF823D}" type="presParOf" srcId="{7E11BFB3-3570-4B11-BF75-9D2B35FE9469}" destId="{D8AB4C21-899F-4F4A-8898-C044D0851B9A}" srcOrd="19" destOrd="0" presId="urn:microsoft.com/office/officeart/2008/layout/CircleAccentTimeline"/>
    <dgm:cxn modelId="{46631930-A99F-4601-ACC3-CFD91D86D472}" type="presParOf" srcId="{D8AB4C21-899F-4F4A-8898-C044D0851B9A}" destId="{2C4C246D-B9CC-4D48-B568-73D8A3387A7A}" srcOrd="0" destOrd="0" presId="urn:microsoft.com/office/officeart/2008/layout/CircleAccentTimeline"/>
    <dgm:cxn modelId="{A0D96C39-ED51-4B3D-90D6-33C83EF3D7C7}" type="presParOf" srcId="{D8AB4C21-899F-4F4A-8898-C044D0851B9A}" destId="{C43A1527-445A-47CF-99FF-AA585AC9EA2A}" srcOrd="1" destOrd="0" presId="urn:microsoft.com/office/officeart/2008/layout/CircleAccentTimeline"/>
    <dgm:cxn modelId="{432845C2-AB8D-479B-91DD-6D5DB3C81C3B}" type="presParOf" srcId="{D8AB4C21-899F-4F4A-8898-C044D0851B9A}" destId="{9D18C6F9-E649-4600-B8B5-0947868B02DE}" srcOrd="2" destOrd="0" presId="urn:microsoft.com/office/officeart/2008/layout/CircleAccentTimeline"/>
    <dgm:cxn modelId="{BE47144B-0E96-421C-A40E-996EFD8510D6}" type="presParOf" srcId="{7E11BFB3-3570-4B11-BF75-9D2B35FE9469}" destId="{2DC17D9A-72C1-4FC8-B616-B0A03453B24E}" srcOrd="20" destOrd="0" presId="urn:microsoft.com/office/officeart/2008/layout/CircleAccentTimeline"/>
    <dgm:cxn modelId="{70C83DA9-07ED-49BF-900C-89B8E909E23E}" type="presParOf" srcId="{7E11BFB3-3570-4B11-BF75-9D2B35FE9469}" destId="{73DEA4C8-B753-45B4-9415-3396F5E8939F}" srcOrd="21" destOrd="0" presId="urn:microsoft.com/office/officeart/2008/layout/CircleAccentTimeline"/>
    <dgm:cxn modelId="{25524FC2-A04C-424E-8E9C-FDB5F1B8B0B3}" type="presParOf" srcId="{7E11BFB3-3570-4B11-BF75-9D2B35FE9469}" destId="{8E41B77B-D705-4AFA-84F3-AEBF01A7BD79}" srcOrd="22" destOrd="0" presId="urn:microsoft.com/office/officeart/2008/layout/CircleAccentTimeline"/>
    <dgm:cxn modelId="{BC1BFE4C-F065-4F0D-80F5-EE45240ED766}" type="presParOf" srcId="{8E41B77B-D705-4AFA-84F3-AEBF01A7BD79}" destId="{45BC6FD9-6B48-4AD5-958A-20FABA3BE967}" srcOrd="0" destOrd="0" presId="urn:microsoft.com/office/officeart/2008/layout/CircleAccentTimeline"/>
    <dgm:cxn modelId="{CDFB997A-2B48-40C9-A80F-7B2B492FA836}" type="presParOf" srcId="{8E41B77B-D705-4AFA-84F3-AEBF01A7BD79}" destId="{912A0A4F-1CA5-4FA8-A759-D15E36B90E78}" srcOrd="1" destOrd="0" presId="urn:microsoft.com/office/officeart/2008/layout/CircleAccentTimeline"/>
    <dgm:cxn modelId="{CA377B7B-C988-4C14-A513-EDBA08A24618}" type="presParOf" srcId="{8E41B77B-D705-4AFA-84F3-AEBF01A7BD79}" destId="{DF68A57A-251E-4E9A-B801-ADBCB4A25752}" srcOrd="2" destOrd="0" presId="urn:microsoft.com/office/officeart/2008/layout/CircleAccentTimeline"/>
    <dgm:cxn modelId="{0AE516E7-64A3-4ED2-B3BC-D844FF5A8D7C}" type="presParOf" srcId="{7E11BFB3-3570-4B11-BF75-9D2B35FE9469}" destId="{69AED7D6-ADEF-4CF0-8627-BF0D5905784D}" srcOrd="23" destOrd="0" presId="urn:microsoft.com/office/officeart/2008/layout/CircleAccentTimeline"/>
    <dgm:cxn modelId="{FFEAEB3E-78A1-466D-8025-27DBA3029A7C}" type="presParOf" srcId="{7E11BFB3-3570-4B11-BF75-9D2B35FE9469}" destId="{2C61DEA8-23D0-499C-A306-BD0E21A82D61}" srcOrd="24" destOrd="0" presId="urn:microsoft.com/office/officeart/2008/layout/CircleAccentTimeline"/>
    <dgm:cxn modelId="{D0B7E371-4DA9-487F-AF82-04DBF5431B53}" type="presParOf" srcId="{7E11BFB3-3570-4B11-BF75-9D2B35FE9469}" destId="{0CEB3349-25CB-4F05-A017-7D086113FD1C}" srcOrd="25" destOrd="0" presId="urn:microsoft.com/office/officeart/2008/layout/CircleAccentTimeline"/>
    <dgm:cxn modelId="{7AD3DF34-976D-4A4B-A83E-0B11F864FC85}" type="presParOf" srcId="{7E11BFB3-3570-4B11-BF75-9D2B35FE9469}" destId="{B8FC1A7E-0EE4-48D5-953A-FCBD9A2DF5B0}" srcOrd="26" destOrd="0" presId="urn:microsoft.com/office/officeart/2008/layout/CircleAccentTimeline"/>
    <dgm:cxn modelId="{910DA7A1-0386-468B-B15D-86693617E803}" type="presParOf" srcId="{B8FC1A7E-0EE4-48D5-953A-FCBD9A2DF5B0}" destId="{F3AB990E-E0A7-47C5-BA37-BDB6EA9D4E64}" srcOrd="0" destOrd="0" presId="urn:microsoft.com/office/officeart/2008/layout/CircleAccentTimeline"/>
    <dgm:cxn modelId="{CBA241FC-0EB0-42BB-93CC-AACBFEB4F12D}" type="presParOf" srcId="{B8FC1A7E-0EE4-48D5-953A-FCBD9A2DF5B0}" destId="{E8436B1B-D3F5-42D1-AFAD-7FECCDE4307A}" srcOrd="1" destOrd="0" presId="urn:microsoft.com/office/officeart/2008/layout/CircleAccentTimeline"/>
    <dgm:cxn modelId="{F26BF081-1B6F-4944-98AE-1D5DE256AF03}" type="presParOf" srcId="{B8FC1A7E-0EE4-48D5-953A-FCBD9A2DF5B0}" destId="{23B5626F-E0B9-46CD-872F-8372713D1660}" srcOrd="2" destOrd="0" presId="urn:microsoft.com/office/officeart/2008/layout/CircleAccentTimeline"/>
    <dgm:cxn modelId="{DDCF59F8-0BDA-4FBB-86F7-5B7E28FC4466}" type="presParOf" srcId="{7E11BFB3-3570-4B11-BF75-9D2B35FE9469}" destId="{9115866B-930E-4365-836D-72C9582E1504}" srcOrd="27" destOrd="0" presId="urn:microsoft.com/office/officeart/2008/layout/CircleAccentTimeline"/>
    <dgm:cxn modelId="{FC937971-007D-4688-AAD1-6FFA8D2ACB30}" type="presParOf" srcId="{7E11BFB3-3570-4B11-BF75-9D2B35FE9469}" destId="{FC93B136-7EF9-4660-A262-35F932785E2B}" srcOrd="28" destOrd="0" presId="urn:microsoft.com/office/officeart/2008/layout/CircleAccentTimeline"/>
    <dgm:cxn modelId="{6BC2C613-C5D0-4F15-89EE-2113E889A6DF}" type="presParOf" srcId="{7E11BFB3-3570-4B11-BF75-9D2B35FE9469}" destId="{0A8A3544-5F6C-45F8-8211-4D3ACA158216}" srcOrd="29" destOrd="0" presId="urn:microsoft.com/office/officeart/2008/layout/CircleAccentTimeline"/>
    <dgm:cxn modelId="{9426F10B-6648-41DC-846B-8D98B21EA2CD}" type="presParOf" srcId="{7E11BFB3-3570-4B11-BF75-9D2B35FE9469}" destId="{BE057E41-B676-4F06-9844-87080133EEBB}" srcOrd="30" destOrd="0" presId="urn:microsoft.com/office/officeart/2008/layout/CircleAccentTimeline"/>
    <dgm:cxn modelId="{523129F6-8430-47BA-8C80-0C0964E2E15A}" type="presParOf" srcId="{BE057E41-B676-4F06-9844-87080133EEBB}" destId="{8FB269FB-3163-4F0E-AEEE-F5DC6FAA3195}" srcOrd="0" destOrd="0" presId="urn:microsoft.com/office/officeart/2008/layout/CircleAccentTimeline"/>
    <dgm:cxn modelId="{1D737099-B6BF-49A5-A71F-62EB5A76FA70}" type="presParOf" srcId="{BE057E41-B676-4F06-9844-87080133EEBB}" destId="{C25B8456-6D80-48B8-AD01-FD8F23A9DF9C}" srcOrd="1" destOrd="0" presId="urn:microsoft.com/office/officeart/2008/layout/CircleAccentTimeline"/>
    <dgm:cxn modelId="{1DCF94E9-C932-4037-A1B5-7E21E5BE305E}" type="presParOf" srcId="{BE057E41-B676-4F06-9844-87080133EEBB}" destId="{BAABFBF5-AAD8-4CD7-B72B-3B5AA69A842E}" srcOrd="2" destOrd="0" presId="urn:microsoft.com/office/officeart/2008/layout/CircleAccentTimeline"/>
    <dgm:cxn modelId="{7819D7FF-24C4-4EF9-9ACF-74E744E0AC60}" type="presParOf" srcId="{7E11BFB3-3570-4B11-BF75-9D2B35FE9469}" destId="{4F564707-C8BF-4E72-9691-F4C868BC146E}" srcOrd="31" destOrd="0" presId="urn:microsoft.com/office/officeart/2008/layout/CircleAccentTimeline"/>
    <dgm:cxn modelId="{078D4F4A-B0B9-433C-9C18-851D65595B83}" type="presParOf" srcId="{7E11BFB3-3570-4B11-BF75-9D2B35FE9469}" destId="{3FEFC31B-3404-454B-9EFD-BE4E7D53D2F8}" srcOrd="32" destOrd="0" presId="urn:microsoft.com/office/officeart/2008/layout/CircleAccentTimeline"/>
    <dgm:cxn modelId="{BD112C98-ABB0-4F3A-84CC-421AE9256442}" type="presParOf" srcId="{7E11BFB3-3570-4B11-BF75-9D2B35FE9469}" destId="{B68A4F19-2FEE-4030-A3CC-C8DECBDDB5CB}" srcOrd="33" destOrd="0" presId="urn:microsoft.com/office/officeart/2008/layout/CircleAccentTimeline"/>
    <dgm:cxn modelId="{EE2CE550-C482-4CBD-B188-E9D60284F9D6}" type="presParOf" srcId="{B68A4F19-2FEE-4030-A3CC-C8DECBDDB5CB}" destId="{A43AE4A9-CEA7-4151-A248-66D28A5D66D6}" srcOrd="0" destOrd="0" presId="urn:microsoft.com/office/officeart/2008/layout/CircleAccentTimeline"/>
    <dgm:cxn modelId="{4EF2A27D-B642-42A4-B1C8-E5DE859037E2}" type="presParOf" srcId="{B68A4F19-2FEE-4030-A3CC-C8DECBDDB5CB}" destId="{23FFE85B-FBD8-425D-BA99-B0138D165622}" srcOrd="1" destOrd="0" presId="urn:microsoft.com/office/officeart/2008/layout/CircleAccentTimeline"/>
    <dgm:cxn modelId="{95E73D4C-2152-49EF-8F09-5D821BD477C5}" type="presParOf" srcId="{B68A4F19-2FEE-4030-A3CC-C8DECBDDB5CB}" destId="{06CE2ECF-C001-448D-B8B9-64187B3EC5E8}" srcOrd="2" destOrd="0" presId="urn:microsoft.com/office/officeart/2008/layout/CircleAccentTimeline"/>
    <dgm:cxn modelId="{A8260635-1886-4C66-A7BF-FBF980C50F55}" type="presParOf" srcId="{7E11BFB3-3570-4B11-BF75-9D2B35FE9469}" destId="{E690B2A2-B0B8-4B35-8427-870E68CAD9AF}" srcOrd="34" destOrd="0" presId="urn:microsoft.com/office/officeart/2008/layout/CircleAccentTimeline"/>
    <dgm:cxn modelId="{5FBA0857-C160-482D-8BFD-345BF49814B0}" type="presParOf" srcId="{7E11BFB3-3570-4B11-BF75-9D2B35FE9469}" destId="{985A0721-E5E9-479C-8ED5-6C46CD730AA9}" srcOrd="35" destOrd="0" presId="urn:microsoft.com/office/officeart/2008/layout/CircleAccentTimeline"/>
    <dgm:cxn modelId="{2FD506A4-754B-4D0F-8BD2-3054096E73CA}" type="presParOf" srcId="{7E11BFB3-3570-4B11-BF75-9D2B35FE9469}" destId="{EB5CF919-EEFB-4B11-A476-D9B49E4A4A38}" srcOrd="36" destOrd="0" presId="urn:microsoft.com/office/officeart/2008/layout/CircleAccentTimeline"/>
    <dgm:cxn modelId="{129BF46C-2BAE-4487-BBD8-0F80ADDDBE7D}" type="presParOf" srcId="{7E11BFB3-3570-4B11-BF75-9D2B35FE9469}" destId="{738C684C-C52E-45A1-BC3A-FF5A9F0D70E4}" srcOrd="37" destOrd="0" presId="urn:microsoft.com/office/officeart/2008/layout/CircleAccentTimeline"/>
    <dgm:cxn modelId="{7A473A32-D4E7-4B7F-8976-D3FDC7D3DF59}" type="presParOf" srcId="{738C684C-C52E-45A1-BC3A-FF5A9F0D70E4}" destId="{F04A65CE-0E49-43A0-9F9F-1FB50ECE6133}" srcOrd="0" destOrd="0" presId="urn:microsoft.com/office/officeart/2008/layout/CircleAccentTimeline"/>
    <dgm:cxn modelId="{57EC79CD-B5C4-43BF-8C1D-473EF0532B00}" type="presParOf" srcId="{738C684C-C52E-45A1-BC3A-FF5A9F0D70E4}" destId="{F0CCBFDB-D749-4C99-AF1F-B4BD4FAB5AFA}" srcOrd="1" destOrd="0" presId="urn:microsoft.com/office/officeart/2008/layout/CircleAccentTimeline"/>
    <dgm:cxn modelId="{443AEB2E-AEF3-420C-9A29-E4A8D3689A22}" type="presParOf" srcId="{738C684C-C52E-45A1-BC3A-FF5A9F0D70E4}" destId="{CA8845D4-93D0-441F-805C-8AA0D18E326F}" srcOrd="2" destOrd="0" presId="urn:microsoft.com/office/officeart/2008/layout/CircleAccentTimeline"/>
    <dgm:cxn modelId="{07773055-5DF0-4048-84E0-65A4BFC14368}" type="presParOf" srcId="{7E11BFB3-3570-4B11-BF75-9D2B35FE9469}" destId="{93105AFB-8E21-41E0-8E52-D45EEBCEDB15}" srcOrd="38" destOrd="0" presId="urn:microsoft.com/office/officeart/2008/layout/CircleAccentTimeline"/>
    <dgm:cxn modelId="{34F166F9-5BFC-432F-AE7D-C845D4C6A6AB}" type="presParOf" srcId="{7E11BFB3-3570-4B11-BF75-9D2B35FE9469}" destId="{1805FA78-F914-4BB7-9A1B-672D6B69988F}" srcOrd="39" destOrd="0" presId="urn:microsoft.com/office/officeart/2008/layout/CircleAccentTimeline"/>
    <dgm:cxn modelId="{71B898C0-D20A-4DCA-8590-69F1CF1B5B12}" type="presParOf" srcId="{7E11BFB3-3570-4B11-BF75-9D2B35FE9469}" destId="{0C771719-410D-4162-9A0F-E26316A5F699}" srcOrd="40" destOrd="0" presId="urn:microsoft.com/office/officeart/2008/layout/CircleAccentTimeline"/>
    <dgm:cxn modelId="{884B68E7-088A-4EC9-B121-0607AC066FB3}" type="presParOf" srcId="{7E11BFB3-3570-4B11-BF75-9D2B35FE9469}" destId="{8AA484B9-4FA3-463F-B33C-01F688D475FB}" srcOrd="41" destOrd="0" presId="urn:microsoft.com/office/officeart/2008/layout/CircleAccentTimeline"/>
    <dgm:cxn modelId="{692FE9BD-961E-42D5-B9DB-D1449CA15383}" type="presParOf" srcId="{8AA484B9-4FA3-463F-B33C-01F688D475FB}" destId="{AFD558D8-5774-47B3-88CA-8B850B424F66}" srcOrd="0" destOrd="0" presId="urn:microsoft.com/office/officeart/2008/layout/CircleAccentTimeline"/>
    <dgm:cxn modelId="{CB76757C-4EE1-4E06-81AA-D56E1AAA3CAC}" type="presParOf" srcId="{8AA484B9-4FA3-463F-B33C-01F688D475FB}" destId="{55379B3B-764E-4617-AD34-11E8F203E4F5}" srcOrd="1" destOrd="0" presId="urn:microsoft.com/office/officeart/2008/layout/CircleAccentTimeline"/>
    <dgm:cxn modelId="{116696D1-EAB3-4507-B511-C3F5C43FC15A}" type="presParOf" srcId="{8AA484B9-4FA3-463F-B33C-01F688D475FB}" destId="{2C3FE504-B675-4F9E-9443-6BA46D3FEE8E}" srcOrd="2" destOrd="0" presId="urn:microsoft.com/office/officeart/2008/layout/CircleAccentTimeline"/>
    <dgm:cxn modelId="{9F6FC50F-B8D3-4FE3-874C-F4DBE5F15168}" type="presParOf" srcId="{7E11BFB3-3570-4B11-BF75-9D2B35FE9469}" destId="{52F43FDD-BC9C-45F1-8EC9-001E08F518C6}" srcOrd="42" destOrd="0" presId="urn:microsoft.com/office/officeart/2008/layout/CircleAccentTimeline"/>
    <dgm:cxn modelId="{A4344FD3-90C3-490A-970D-8C2A2891B3C3}" type="presParOf" srcId="{7E11BFB3-3570-4B11-BF75-9D2B35FE9469}" destId="{1C99C537-248F-4CF3-9315-ACD894C4D4C6}" srcOrd="43" destOrd="0" presId="urn:microsoft.com/office/officeart/2008/layout/CircleAccentTimeline"/>
    <dgm:cxn modelId="{55618100-CAAF-43B5-832A-E00A36128986}" type="presParOf" srcId="{7E11BFB3-3570-4B11-BF75-9D2B35FE9469}" destId="{63DC132C-ED4B-4F93-9700-C514CE4C19CF}" srcOrd="44" destOrd="0" presId="urn:microsoft.com/office/officeart/2008/layout/CircleAccentTimeline"/>
    <dgm:cxn modelId="{06A5F08C-C69A-4623-A931-65462A69D5F1}" type="presParOf" srcId="{7E11BFB3-3570-4B11-BF75-9D2B35FE9469}" destId="{BEB62BF4-8A37-49E6-903E-0505861624F4}" srcOrd="45" destOrd="0" presId="urn:microsoft.com/office/officeart/2008/layout/CircleAccentTimeline"/>
    <dgm:cxn modelId="{95AF92DA-A330-4EF9-9854-BD01D73705B4}" type="presParOf" srcId="{BEB62BF4-8A37-49E6-903E-0505861624F4}" destId="{DF603BBF-A451-4EF9-8626-BC95E2C65FBB}" srcOrd="0" destOrd="0" presId="urn:microsoft.com/office/officeart/2008/layout/CircleAccentTimeline"/>
    <dgm:cxn modelId="{B4163CF5-8FDA-4771-9886-2243EE9E243A}" type="presParOf" srcId="{BEB62BF4-8A37-49E6-903E-0505861624F4}" destId="{095FEEE6-1122-44F0-A02A-4C3D8838614F}" srcOrd="1" destOrd="0" presId="urn:microsoft.com/office/officeart/2008/layout/CircleAccentTimeline"/>
    <dgm:cxn modelId="{B845200A-0E3A-4FD8-9F8C-40A4CA9B437F}" type="presParOf" srcId="{BEB62BF4-8A37-49E6-903E-0505861624F4}" destId="{E2E509C8-95A0-455B-B3AF-7E8F445580F5}" srcOrd="2" destOrd="0" presId="urn:microsoft.com/office/officeart/2008/layout/CircleAccentTimeline"/>
    <dgm:cxn modelId="{6CF19D35-3F4D-4147-9238-47A0E48DFC28}" type="presParOf" srcId="{7E11BFB3-3570-4B11-BF75-9D2B35FE9469}" destId="{BF5CB41F-A9DF-460A-9657-5F02E6AB122E}" srcOrd="46" destOrd="0" presId="urn:microsoft.com/office/officeart/2008/layout/CircleAccentTimeline"/>
    <dgm:cxn modelId="{D7D1264B-A8FB-406F-81C3-B7EAB9F8699B}" type="presParOf" srcId="{7E11BFB3-3570-4B11-BF75-9D2B35FE9469}" destId="{BFFDBAA3-A9A7-4810-946D-15F507925584}" srcOrd="47" destOrd="0" presId="urn:microsoft.com/office/officeart/2008/layout/CircleAccentTimeline"/>
    <dgm:cxn modelId="{9B2823AD-D61A-44E7-BCF0-35BC0F90B2F4}" type="presParOf" srcId="{7E11BFB3-3570-4B11-BF75-9D2B35FE9469}" destId="{F546580C-C60E-4769-917A-E9ACDFEB2847}" srcOrd="48" destOrd="0" presId="urn:microsoft.com/office/officeart/2008/layout/CircleAccentTimeline"/>
    <dgm:cxn modelId="{8400BDC3-AA2D-4BBB-B6A8-8CB092202E37}" type="presParOf" srcId="{7E11BFB3-3570-4B11-BF75-9D2B35FE9469}" destId="{078414AB-3640-400F-8394-053B6AA50641}" srcOrd="49" destOrd="0" presId="urn:microsoft.com/office/officeart/2008/layout/CircleAccentTimeline"/>
    <dgm:cxn modelId="{A568507F-0412-44DD-AED8-A521FA3DC6D6}" type="presParOf" srcId="{078414AB-3640-400F-8394-053B6AA50641}" destId="{AB1986AA-3F4E-4F34-AA0C-F0A47CDE6D3B}" srcOrd="0" destOrd="0" presId="urn:microsoft.com/office/officeart/2008/layout/CircleAccentTimeline"/>
    <dgm:cxn modelId="{B0AAE02F-7F42-46BF-922C-A4DBD14AC076}" type="presParOf" srcId="{078414AB-3640-400F-8394-053B6AA50641}" destId="{C5E148DE-77BB-4ACB-9ACC-AF169373E123}" srcOrd="1" destOrd="0" presId="urn:microsoft.com/office/officeart/2008/layout/CircleAccentTimeline"/>
    <dgm:cxn modelId="{63119E3E-7651-4F64-890F-A206B1EC58AB}" type="presParOf" srcId="{078414AB-3640-400F-8394-053B6AA50641}" destId="{7A5618CD-C0EB-4F33-86AA-7E478DC07278}" srcOrd="2" destOrd="0" presId="urn:microsoft.com/office/officeart/2008/layout/CircleAccentTimeline"/>
    <dgm:cxn modelId="{C9F7F65A-0E61-4E8E-993A-9531C2DECB4F}" type="presParOf" srcId="{7E11BFB3-3570-4B11-BF75-9D2B35FE9469}" destId="{E44E4479-2D0A-4C85-AB0D-CEEF5232F6BD}" srcOrd="50" destOrd="0" presId="urn:microsoft.com/office/officeart/2008/layout/CircleAccentTimeline"/>
    <dgm:cxn modelId="{E7C98E24-0115-492D-90F4-591A96D3F815}" type="presParOf" srcId="{7E11BFB3-3570-4B11-BF75-9D2B35FE9469}" destId="{4B22470D-A5EC-4E36-8E60-FD23DEBA3866}" srcOrd="51" destOrd="0" presId="urn:microsoft.com/office/officeart/2008/layout/CircleAccentTimeline"/>
    <dgm:cxn modelId="{82F35807-9FE7-4951-9CBE-EDCFD0EAF694}" type="presParOf" srcId="{7E11BFB3-3570-4B11-BF75-9D2B35FE9469}" destId="{8548CCAC-7B53-4596-BAD9-EE4FEE5C3A81}" srcOrd="52" destOrd="0" presId="urn:microsoft.com/office/officeart/2008/layout/CircleAccentTimeline"/>
    <dgm:cxn modelId="{26AF48F7-5545-4D1E-B684-7C6FA1376314}" type="presParOf" srcId="{8548CCAC-7B53-4596-BAD9-EE4FEE5C3A81}" destId="{3FD8566A-9259-47CA-92DA-BD7859B41646}" srcOrd="0" destOrd="0" presId="urn:microsoft.com/office/officeart/2008/layout/CircleAccentTimeline"/>
    <dgm:cxn modelId="{F35C0EB4-0D79-4C9E-B7FF-B956700815BA}" type="presParOf" srcId="{8548CCAC-7B53-4596-BAD9-EE4FEE5C3A81}" destId="{FFA606B4-B647-4C9D-AD70-A78A090CDCE4}" srcOrd="1" destOrd="0" presId="urn:microsoft.com/office/officeart/2008/layout/CircleAccentTimeline"/>
    <dgm:cxn modelId="{1D47B475-EFF4-4856-9BE0-0A3AC0797B5C}" type="presParOf" srcId="{8548CCAC-7B53-4596-BAD9-EE4FEE5C3A81}" destId="{62764DAB-3D95-45AC-88DA-3330D4FB722E}" srcOrd="2" destOrd="0" presId="urn:microsoft.com/office/officeart/2008/layout/CircleAccentTimeline"/>
    <dgm:cxn modelId="{06322479-0F66-4536-9BDB-9FC137BF4232}" type="presParOf" srcId="{7E11BFB3-3570-4B11-BF75-9D2B35FE9469}" destId="{6D89ED72-56A3-4F68-B16B-2D79095E0F0C}" srcOrd="53" destOrd="0" presId="urn:microsoft.com/office/officeart/2008/layout/CircleAccentTimeline"/>
    <dgm:cxn modelId="{AA1374C1-63B4-4CC5-A24B-FF1D74507335}" type="presParOf" srcId="{7E11BFB3-3570-4B11-BF75-9D2B35FE9469}" destId="{4D5B3EC1-1DA4-4390-A743-44EB7416A88C}" srcOrd="54" destOrd="0" presId="urn:microsoft.com/office/officeart/2008/layout/CircleAccentTimeline"/>
    <dgm:cxn modelId="{86F680ED-CBF0-44F4-8A96-7B9342AD11BC}" type="presParOf" srcId="{7E11BFB3-3570-4B11-BF75-9D2B35FE9469}" destId="{007804F8-5345-49D1-A971-5486FE8AAAC4}" srcOrd="55" destOrd="0" presId="urn:microsoft.com/office/officeart/2008/layout/CircleAccentTimeline"/>
    <dgm:cxn modelId="{640838A4-CE25-48D6-97F5-76ACE4F9B705}" type="presParOf" srcId="{7E11BFB3-3570-4B11-BF75-9D2B35FE9469}" destId="{A5D6CE18-1CEB-44CA-853D-074FB2F58132}" srcOrd="56" destOrd="0" presId="urn:microsoft.com/office/officeart/2008/layout/CircleAccentTimeline"/>
    <dgm:cxn modelId="{DC16C458-B85E-45A4-90DD-9A9A3A43B488}" type="presParOf" srcId="{A5D6CE18-1CEB-44CA-853D-074FB2F58132}" destId="{162F03B2-28B5-4BCF-9C08-397F992E45E4}" srcOrd="0" destOrd="0" presId="urn:microsoft.com/office/officeart/2008/layout/CircleAccentTimeline"/>
    <dgm:cxn modelId="{917357F8-CE97-4618-87CB-FCFEA3835522}" type="presParOf" srcId="{A5D6CE18-1CEB-44CA-853D-074FB2F58132}" destId="{33738B9C-2352-41BA-AF29-F788A192510F}" srcOrd="1" destOrd="0" presId="urn:microsoft.com/office/officeart/2008/layout/CircleAccentTimeline"/>
    <dgm:cxn modelId="{5ECB8F33-EC64-4B72-99C8-FA0F6F939E0E}" type="presParOf" srcId="{A5D6CE18-1CEB-44CA-853D-074FB2F58132}" destId="{C24521DD-FC3C-4149-9CCF-12488A5AA942}" srcOrd="2" destOrd="0" presId="urn:microsoft.com/office/officeart/2008/layout/CircleAccentTimeline"/>
    <dgm:cxn modelId="{B3C76EA6-746A-4463-9EFA-F4DE3E1FF93D}" type="presParOf" srcId="{7E11BFB3-3570-4B11-BF75-9D2B35FE9469}" destId="{99969A85-726B-46AA-B8F6-7D796C5B68BD}" srcOrd="57" destOrd="0" presId="urn:microsoft.com/office/officeart/2008/layout/CircleAccentTimeline"/>
    <dgm:cxn modelId="{12D1B9B8-1FF5-4367-841F-CFE569A89625}" type="presParOf" srcId="{7E11BFB3-3570-4B11-BF75-9D2B35FE9469}" destId="{8FB17465-A47E-43E5-AE62-99356F0C52FF}" srcOrd="58" destOrd="0" presId="urn:microsoft.com/office/officeart/2008/layout/CircleAccentTimeline"/>
    <dgm:cxn modelId="{B8749865-136E-4A9B-809E-9866800999A0}" type="presParOf" srcId="{7E11BFB3-3570-4B11-BF75-9D2B35FE9469}" destId="{B40C6FE4-02F9-4E08-9869-3864A94FBFC6}" srcOrd="59" destOrd="0" presId="urn:microsoft.com/office/officeart/2008/layout/CircleAccentTimeline"/>
    <dgm:cxn modelId="{9DC5780B-6E17-4C58-AF2B-A0FC1F9C3A43}" type="presParOf" srcId="{7E11BFB3-3570-4B11-BF75-9D2B35FE9469}" destId="{0675D507-4CBE-47D4-A720-56C23F011F60}" srcOrd="60" destOrd="0" presId="urn:microsoft.com/office/officeart/2008/layout/CircleAccentTimeline"/>
    <dgm:cxn modelId="{6C8EC4E7-F857-4F7F-AFA9-A1B606F17A40}" type="presParOf" srcId="{0675D507-4CBE-47D4-A720-56C23F011F60}" destId="{7C7C6EC9-9A6C-45BE-A95D-F17CD1BB9CCB}" srcOrd="0" destOrd="0" presId="urn:microsoft.com/office/officeart/2008/layout/CircleAccentTimeline"/>
    <dgm:cxn modelId="{5B152477-C4FF-4E5D-B35C-D60CE98AD527}" type="presParOf" srcId="{0675D507-4CBE-47D4-A720-56C23F011F60}" destId="{2CB18596-6AC3-4317-A453-25524180FA79}" srcOrd="1" destOrd="0" presId="urn:microsoft.com/office/officeart/2008/layout/CircleAccentTimeline"/>
    <dgm:cxn modelId="{0C54C33E-B09A-4D27-B4E9-186055A54BF9}" type="presParOf" srcId="{0675D507-4CBE-47D4-A720-56C23F011F60}" destId="{482866AA-A964-4C70-AEFC-AE84819F0B22}" srcOrd="2" destOrd="0" presId="urn:microsoft.com/office/officeart/2008/layout/CircleAccentTimeline"/>
    <dgm:cxn modelId="{538351BE-3B90-4876-B2F7-9B5CD337614E}" type="presParOf" srcId="{7E11BFB3-3570-4B11-BF75-9D2B35FE9469}" destId="{75F72EC7-D69E-4B30-A868-8EDF977A2BE2}" srcOrd="61" destOrd="0" presId="urn:microsoft.com/office/officeart/2008/layout/CircleAccentTimeline"/>
    <dgm:cxn modelId="{B0C73DC7-C314-4B42-89A3-677A3B3BB6EC}" type="presParOf" srcId="{7E11BFB3-3570-4B11-BF75-9D2B35FE9469}" destId="{0A0EBCF4-A529-4697-9B4D-AB0E7B10808E}" srcOrd="62" destOrd="0" presId="urn:microsoft.com/office/officeart/2008/layout/CircleAccent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E0E8BE-856F-4E38-9524-9AB4571B6AD9}" type="doc">
      <dgm:prSet loTypeId="urn:microsoft.com/office/officeart/2008/layout/CircleAccentTimeline" loCatId="process" qsTypeId="urn:microsoft.com/office/officeart/2005/8/quickstyle/simple1" qsCatId="simple" csTypeId="urn:microsoft.com/office/officeart/2005/8/colors/accent3_1" csCatId="accent3" phldr="1"/>
      <dgm:spPr/>
      <dgm:t>
        <a:bodyPr/>
        <a:lstStyle/>
        <a:p>
          <a:endParaRPr lang="en-GB"/>
        </a:p>
      </dgm:t>
    </dgm:pt>
    <dgm:pt modelId="{7E11BFB3-3570-4B11-BF75-9D2B35FE9469}" type="pres">
      <dgm:prSet presAssocID="{0CE0E8BE-856F-4E38-9524-9AB4571B6AD9}" presName="Name0" presStyleCnt="0">
        <dgm:presLayoutVars>
          <dgm:dir/>
        </dgm:presLayoutVars>
      </dgm:prSet>
      <dgm:spPr/>
    </dgm:pt>
  </dgm:ptLst>
  <dgm:cxnLst>
    <dgm:cxn modelId="{0B9859B8-8226-4969-907D-E01B23377073}" type="presOf" srcId="{0CE0E8BE-856F-4E38-9524-9AB4571B6AD9}" destId="{7E11BFB3-3570-4B11-BF75-9D2B35FE9469}" srcOrd="0" destOrd="0" presId="urn:microsoft.com/office/officeart/2008/layout/CircleAccent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D568A13-DFC8-4AE4-A8B4-F49A9DCCA179}" type="doc">
      <dgm:prSet loTypeId="urn:microsoft.com/office/officeart/2005/8/layout/chevronAccent+Icon" loCatId="process" qsTypeId="urn:microsoft.com/office/officeart/2005/8/quickstyle/simple1" qsCatId="simple" csTypeId="urn:microsoft.com/office/officeart/2005/8/colors/accent3_1" csCatId="accent3" phldr="1"/>
      <dgm:spPr/>
    </dgm:pt>
    <dgm:pt modelId="{6484CEF7-BA4F-435D-8983-E97A23DA3635}">
      <dgm:prSet phldrT="[Text]" custT="1"/>
      <dgm:spPr/>
      <dgm:t>
        <a:bodyPr/>
        <a:lstStyle/>
        <a:p>
          <a:r>
            <a:rPr lang="en-US" sz="900">
              <a:latin typeface="Arial" panose="020B0604020202020204" pitchFamily="34" charset="0"/>
              <a:cs typeface="Arial" panose="020B0604020202020204" pitchFamily="34" charset="0"/>
            </a:rPr>
            <a:t>First Job</a:t>
          </a:r>
          <a:endParaRPr lang="en-GB" sz="900"/>
        </a:p>
      </dgm:t>
    </dgm:pt>
    <dgm:pt modelId="{754BF8A1-B2BC-4075-96FD-67EB6643F69C}" type="parTrans" cxnId="{4927A843-0653-4ACC-8022-FE3B3D960B26}">
      <dgm:prSet/>
      <dgm:spPr/>
      <dgm:t>
        <a:bodyPr/>
        <a:lstStyle/>
        <a:p>
          <a:endParaRPr lang="en-GB"/>
        </a:p>
      </dgm:t>
    </dgm:pt>
    <dgm:pt modelId="{A3691FA0-889D-4FBC-A871-67C1E02C02BA}" type="sibTrans" cxnId="{4927A843-0653-4ACC-8022-FE3B3D960B26}">
      <dgm:prSet/>
      <dgm:spPr/>
      <dgm:t>
        <a:bodyPr/>
        <a:lstStyle/>
        <a:p>
          <a:endParaRPr lang="en-GB"/>
        </a:p>
      </dgm:t>
    </dgm:pt>
    <dgm:pt modelId="{8D079263-A663-46A5-A0C1-83C690379066}">
      <dgm:prSet phldrT="[Text]" custT="1"/>
      <dgm:spPr/>
      <dgm:t>
        <a:bodyPr/>
        <a:lstStyle/>
        <a:p>
          <a:r>
            <a:rPr lang="en-US" sz="900" dirty="0">
              <a:latin typeface="Arial" panose="020B0604020202020204" pitchFamily="34" charset="0"/>
              <a:cs typeface="Arial" panose="020B0604020202020204" pitchFamily="34" charset="0"/>
            </a:rPr>
            <a:t>Principle witness in high court </a:t>
          </a:r>
          <a:endParaRPr lang="en-GB" sz="900" dirty="0">
            <a:latin typeface="Arial" panose="020B0604020202020204" pitchFamily="34" charset="0"/>
            <a:cs typeface="Arial" panose="020B0604020202020204" pitchFamily="34" charset="0"/>
          </a:endParaRPr>
        </a:p>
      </dgm:t>
    </dgm:pt>
    <dgm:pt modelId="{9498A5D8-1ED4-4134-B6E7-A9B461264442}" type="parTrans" cxnId="{65783E3F-3784-4FE9-B1D4-236DB87F51E4}">
      <dgm:prSet/>
      <dgm:spPr/>
      <dgm:t>
        <a:bodyPr/>
        <a:lstStyle/>
        <a:p>
          <a:endParaRPr lang="en-GB"/>
        </a:p>
      </dgm:t>
    </dgm:pt>
    <dgm:pt modelId="{FA82E881-CADD-4B00-8A5A-7A97A9EFAD1F}" type="sibTrans" cxnId="{65783E3F-3784-4FE9-B1D4-236DB87F51E4}">
      <dgm:prSet/>
      <dgm:spPr/>
      <dgm:t>
        <a:bodyPr/>
        <a:lstStyle/>
        <a:p>
          <a:endParaRPr lang="en-GB"/>
        </a:p>
      </dgm:t>
    </dgm:pt>
    <dgm:pt modelId="{ADD68CAB-2311-4707-9202-5A14BAEC89BB}">
      <dgm:prSet phldrT="[Text]" custT="1"/>
      <dgm:spPr/>
      <dgm:t>
        <a:bodyPr/>
        <a:lstStyle/>
        <a:p>
          <a:r>
            <a:rPr lang="en-US" sz="900" dirty="0">
              <a:latin typeface="Arial" panose="020B0604020202020204" pitchFamily="34" charset="0"/>
              <a:cs typeface="Arial" panose="020B0604020202020204" pitchFamily="34" charset="0"/>
            </a:rPr>
            <a:t>Over charged MD £35,000 (twice)</a:t>
          </a:r>
          <a:endParaRPr lang="en-GB" sz="900" dirty="0">
            <a:latin typeface="Arial" panose="020B0604020202020204" pitchFamily="34" charset="0"/>
            <a:cs typeface="Arial" panose="020B0604020202020204" pitchFamily="34" charset="0"/>
          </a:endParaRPr>
        </a:p>
      </dgm:t>
    </dgm:pt>
    <dgm:pt modelId="{683BC739-8ECE-404F-A488-C36B1CA8EBA7}" type="parTrans" cxnId="{1E9A9C0C-1F0D-4A59-93D3-5FD15E161307}">
      <dgm:prSet/>
      <dgm:spPr/>
      <dgm:t>
        <a:bodyPr/>
        <a:lstStyle/>
        <a:p>
          <a:endParaRPr lang="en-GB"/>
        </a:p>
      </dgm:t>
    </dgm:pt>
    <dgm:pt modelId="{E58D1579-4B7E-4E33-A4CF-D1180A11D474}" type="sibTrans" cxnId="{1E9A9C0C-1F0D-4A59-93D3-5FD15E161307}">
      <dgm:prSet/>
      <dgm:spPr/>
      <dgm:t>
        <a:bodyPr/>
        <a:lstStyle/>
        <a:p>
          <a:endParaRPr lang="en-GB"/>
        </a:p>
      </dgm:t>
    </dgm:pt>
    <dgm:pt modelId="{FB2E4908-ED92-487C-8404-B10CDA860A8A}">
      <dgm:prSet phldrT="[Text]" custT="1"/>
      <dgm:spPr/>
      <dgm:t>
        <a:bodyPr/>
        <a:lstStyle/>
        <a:p>
          <a:r>
            <a:rPr lang="en-US" sz="900" dirty="0">
              <a:latin typeface="Arial" panose="020B0604020202020204" pitchFamily="34" charset="0"/>
              <a:cs typeface="Arial" panose="020B0604020202020204" pitchFamily="34" charset="0"/>
            </a:rPr>
            <a:t>Perfect Job</a:t>
          </a:r>
          <a:endParaRPr lang="en-GB" sz="900" dirty="0">
            <a:latin typeface="Arial" panose="020B0604020202020204" pitchFamily="34" charset="0"/>
            <a:cs typeface="Arial" panose="020B0604020202020204" pitchFamily="34" charset="0"/>
          </a:endParaRPr>
        </a:p>
      </dgm:t>
    </dgm:pt>
    <dgm:pt modelId="{511394C5-41DD-4EE8-837A-A8743618BA9E}" type="parTrans" cxnId="{E9FA4F96-EA32-406A-A895-8A643F0A6D6F}">
      <dgm:prSet/>
      <dgm:spPr/>
      <dgm:t>
        <a:bodyPr/>
        <a:lstStyle/>
        <a:p>
          <a:endParaRPr lang="en-GB"/>
        </a:p>
      </dgm:t>
    </dgm:pt>
    <dgm:pt modelId="{80C1E410-873E-465A-9936-36F448EC703D}" type="sibTrans" cxnId="{E9FA4F96-EA32-406A-A895-8A643F0A6D6F}">
      <dgm:prSet/>
      <dgm:spPr/>
      <dgm:t>
        <a:bodyPr/>
        <a:lstStyle/>
        <a:p>
          <a:endParaRPr lang="en-GB"/>
        </a:p>
      </dgm:t>
    </dgm:pt>
    <dgm:pt modelId="{4FE4A4DD-B910-437D-ABAF-117C2FB1C592}">
      <dgm:prSet phldrT="[Text]" custT="1"/>
      <dgm:spPr/>
      <dgm:t>
        <a:bodyPr/>
        <a:lstStyle/>
        <a:p>
          <a:r>
            <a:rPr lang="en-US" sz="900" dirty="0">
              <a:latin typeface="Arial" panose="020B0604020202020204" pitchFamily="34" charset="0"/>
              <a:cs typeface="Arial" panose="020B0604020202020204" pitchFamily="34" charset="0"/>
            </a:rPr>
            <a:t>Boredom</a:t>
          </a:r>
          <a:endParaRPr lang="en-GB" sz="900" dirty="0">
            <a:latin typeface="Arial" panose="020B0604020202020204" pitchFamily="34" charset="0"/>
            <a:cs typeface="Arial" panose="020B0604020202020204" pitchFamily="34" charset="0"/>
          </a:endParaRPr>
        </a:p>
      </dgm:t>
    </dgm:pt>
    <dgm:pt modelId="{62F49222-1A30-4CAA-9DA9-FBFE8ED5C50E}" type="parTrans" cxnId="{CF79D160-1DAB-496A-85AB-5F3DADDB18F4}">
      <dgm:prSet/>
      <dgm:spPr/>
      <dgm:t>
        <a:bodyPr/>
        <a:lstStyle/>
        <a:p>
          <a:endParaRPr lang="en-GB"/>
        </a:p>
      </dgm:t>
    </dgm:pt>
    <dgm:pt modelId="{1FA1579D-649D-48F0-BC1C-85486D8E16B3}" type="sibTrans" cxnId="{CF79D160-1DAB-496A-85AB-5F3DADDB18F4}">
      <dgm:prSet/>
      <dgm:spPr/>
      <dgm:t>
        <a:bodyPr/>
        <a:lstStyle/>
        <a:p>
          <a:endParaRPr lang="en-GB"/>
        </a:p>
      </dgm:t>
    </dgm:pt>
    <dgm:pt modelId="{97C93374-02CE-48A3-91D4-801AE37710F3}">
      <dgm:prSet phldrT="[Text]" custT="1"/>
      <dgm:spPr/>
      <dgm:t>
        <a:bodyPr/>
        <a:lstStyle/>
        <a:p>
          <a:r>
            <a:rPr lang="en-US" sz="900" dirty="0">
              <a:latin typeface="Arial" panose="020B0604020202020204" pitchFamily="34" charset="0"/>
              <a:cs typeface="Arial" panose="020B0604020202020204" pitchFamily="34" charset="0"/>
            </a:rPr>
            <a:t>More to Achieve</a:t>
          </a:r>
          <a:endParaRPr lang="en-GB" sz="900" dirty="0">
            <a:latin typeface="Arial" panose="020B0604020202020204" pitchFamily="34" charset="0"/>
            <a:cs typeface="Arial" panose="020B0604020202020204" pitchFamily="34" charset="0"/>
          </a:endParaRPr>
        </a:p>
      </dgm:t>
    </dgm:pt>
    <dgm:pt modelId="{C4501298-F1FD-4FD8-84BF-94FFF2DABBBA}" type="parTrans" cxnId="{61861E67-E9C0-4316-AA1C-5E75A8117EE5}">
      <dgm:prSet/>
      <dgm:spPr/>
      <dgm:t>
        <a:bodyPr/>
        <a:lstStyle/>
        <a:p>
          <a:endParaRPr lang="en-GB"/>
        </a:p>
      </dgm:t>
    </dgm:pt>
    <dgm:pt modelId="{8BE4FAD5-CD6B-470E-BC15-210F8C0AA6CB}" type="sibTrans" cxnId="{61861E67-E9C0-4316-AA1C-5E75A8117EE5}">
      <dgm:prSet/>
      <dgm:spPr/>
      <dgm:t>
        <a:bodyPr/>
        <a:lstStyle/>
        <a:p>
          <a:endParaRPr lang="en-GB"/>
        </a:p>
      </dgm:t>
    </dgm:pt>
    <dgm:pt modelId="{D5D70B88-2D73-40C3-AFA0-4AD68A5DA872}">
      <dgm:prSet phldrT="[Text]" custT="1"/>
      <dgm:spPr/>
      <dgm:t>
        <a:bodyPr/>
        <a:lstStyle/>
        <a:p>
          <a:r>
            <a:rPr lang="en-US" sz="900" dirty="0">
              <a:latin typeface="Arial" panose="020B0604020202020204" pitchFamily="34" charset="0"/>
              <a:cs typeface="Arial" panose="020B0604020202020204" pitchFamily="34" charset="0"/>
            </a:rPr>
            <a:t>Athlete</a:t>
          </a:r>
          <a:endParaRPr lang="en-GB" sz="900" dirty="0">
            <a:latin typeface="Arial" panose="020B0604020202020204" pitchFamily="34" charset="0"/>
            <a:cs typeface="Arial" panose="020B0604020202020204" pitchFamily="34" charset="0"/>
          </a:endParaRPr>
        </a:p>
      </dgm:t>
    </dgm:pt>
    <dgm:pt modelId="{692CBCBB-77B0-4C99-8DFD-4C0E21F818EC}" type="parTrans" cxnId="{9F49617B-17F2-4820-BD3E-65F1778FA622}">
      <dgm:prSet/>
      <dgm:spPr/>
      <dgm:t>
        <a:bodyPr/>
        <a:lstStyle/>
        <a:p>
          <a:endParaRPr lang="en-GB"/>
        </a:p>
      </dgm:t>
    </dgm:pt>
    <dgm:pt modelId="{704A56B8-3E7B-4273-89B4-107EF9B315E3}" type="sibTrans" cxnId="{9F49617B-17F2-4820-BD3E-65F1778FA622}">
      <dgm:prSet/>
      <dgm:spPr/>
      <dgm:t>
        <a:bodyPr/>
        <a:lstStyle/>
        <a:p>
          <a:endParaRPr lang="en-GB"/>
        </a:p>
      </dgm:t>
    </dgm:pt>
    <dgm:pt modelId="{4AFBD9FD-78F7-4AC4-A7FF-A465F3404FA8}">
      <dgm:prSet phldrT="[Text]" custT="1"/>
      <dgm:spPr/>
      <dgm:t>
        <a:bodyPr anchor="t"/>
        <a:lstStyle/>
        <a:p>
          <a:r>
            <a:rPr lang="en-US" sz="900" dirty="0">
              <a:latin typeface="Arial" panose="020B0604020202020204" pitchFamily="34" charset="0"/>
              <a:cs typeface="Arial" panose="020B0604020202020204" pitchFamily="34" charset="0"/>
            </a:rPr>
            <a:t>Marathon Running</a:t>
          </a:r>
          <a:endParaRPr lang="en-GB" sz="900" dirty="0">
            <a:latin typeface="Arial" panose="020B0604020202020204" pitchFamily="34" charset="0"/>
            <a:cs typeface="Arial" panose="020B0604020202020204" pitchFamily="34" charset="0"/>
          </a:endParaRPr>
        </a:p>
      </dgm:t>
    </dgm:pt>
    <dgm:pt modelId="{BA07DC51-F615-4D3B-9493-CD0F8DF4F6F4}" type="parTrans" cxnId="{9BA0C507-365D-4C5E-A6BA-1351A0595AF3}">
      <dgm:prSet/>
      <dgm:spPr/>
      <dgm:t>
        <a:bodyPr/>
        <a:lstStyle/>
        <a:p>
          <a:endParaRPr lang="en-GB"/>
        </a:p>
      </dgm:t>
    </dgm:pt>
    <dgm:pt modelId="{609D1250-716A-4580-8321-E1E69E657278}" type="sibTrans" cxnId="{9BA0C507-365D-4C5E-A6BA-1351A0595AF3}">
      <dgm:prSet/>
      <dgm:spPr/>
      <dgm:t>
        <a:bodyPr/>
        <a:lstStyle/>
        <a:p>
          <a:endParaRPr lang="en-GB"/>
        </a:p>
      </dgm:t>
    </dgm:pt>
    <dgm:pt modelId="{2DC7687A-6F3E-4F06-ACC4-EB358DC8AC7E}">
      <dgm:prSet phldrT="[Text]" custT="1"/>
      <dgm:spPr/>
      <dgm:t>
        <a:bodyPr/>
        <a:lstStyle/>
        <a:p>
          <a:r>
            <a:rPr lang="en-US" sz="900" dirty="0">
              <a:latin typeface="Arial" panose="020B0604020202020204" pitchFamily="34" charset="0"/>
              <a:cs typeface="Arial" panose="020B0604020202020204" pitchFamily="34" charset="0"/>
            </a:rPr>
            <a:t>Triathlete</a:t>
          </a:r>
        </a:p>
      </dgm:t>
    </dgm:pt>
    <dgm:pt modelId="{4339C38F-D3E0-4772-B88B-1F4183E73158}" type="parTrans" cxnId="{7076F3DC-22EF-4081-9028-6A2578CFD299}">
      <dgm:prSet/>
      <dgm:spPr/>
      <dgm:t>
        <a:bodyPr/>
        <a:lstStyle/>
        <a:p>
          <a:endParaRPr lang="en-GB"/>
        </a:p>
      </dgm:t>
    </dgm:pt>
    <dgm:pt modelId="{27A5D5B8-D81E-4EB8-AD84-4C6F21D73D34}" type="sibTrans" cxnId="{7076F3DC-22EF-4081-9028-6A2578CFD299}">
      <dgm:prSet/>
      <dgm:spPr/>
      <dgm:t>
        <a:bodyPr/>
        <a:lstStyle/>
        <a:p>
          <a:endParaRPr lang="en-GB"/>
        </a:p>
      </dgm:t>
    </dgm:pt>
    <dgm:pt modelId="{E13EBBAE-8CC0-4D61-A161-BCA687FCAA8F}">
      <dgm:prSet phldrT="[Text]" custT="1"/>
      <dgm:spPr/>
      <dgm:t>
        <a:bodyPr/>
        <a:lstStyle/>
        <a:p>
          <a:r>
            <a:rPr lang="en-US" sz="900" dirty="0">
              <a:latin typeface="Arial" panose="020B0604020202020204" pitchFamily="34" charset="0"/>
              <a:cs typeface="Arial" panose="020B0604020202020204" pitchFamily="34" charset="0"/>
            </a:rPr>
            <a:t>Contractor</a:t>
          </a:r>
        </a:p>
      </dgm:t>
    </dgm:pt>
    <dgm:pt modelId="{13654A72-8755-4AFF-994B-03FB8F7604B0}" type="parTrans" cxnId="{061B7845-D264-46B3-B421-34BF4207E7EC}">
      <dgm:prSet/>
      <dgm:spPr/>
      <dgm:t>
        <a:bodyPr/>
        <a:lstStyle/>
        <a:p>
          <a:endParaRPr lang="en-GB"/>
        </a:p>
      </dgm:t>
    </dgm:pt>
    <dgm:pt modelId="{F9F33B1A-481E-4AAD-B3AA-45628BC11519}" type="sibTrans" cxnId="{061B7845-D264-46B3-B421-34BF4207E7EC}">
      <dgm:prSet/>
      <dgm:spPr/>
      <dgm:t>
        <a:bodyPr/>
        <a:lstStyle/>
        <a:p>
          <a:endParaRPr lang="en-GB"/>
        </a:p>
      </dgm:t>
    </dgm:pt>
    <dgm:pt modelId="{20A60A0E-7B3C-417E-B1EF-C06784C5C448}">
      <dgm:prSet phldrT="[Text]" custT="1"/>
      <dgm:spPr/>
      <dgm:t>
        <a:bodyPr/>
        <a:lstStyle/>
        <a:p>
          <a:r>
            <a:rPr lang="en-US" sz="900" dirty="0">
              <a:latin typeface="Arial" panose="020B0604020202020204" pitchFamily="34" charset="0"/>
              <a:cs typeface="Arial" panose="020B0604020202020204" pitchFamily="34" charset="0"/>
            </a:rPr>
            <a:t>Good Working Practices</a:t>
          </a:r>
        </a:p>
      </dgm:t>
    </dgm:pt>
    <dgm:pt modelId="{FBD42891-78F9-43A7-94AE-897B62637FDE}" type="parTrans" cxnId="{03CFA281-9505-4842-B06C-B5700A1E29F4}">
      <dgm:prSet/>
      <dgm:spPr/>
      <dgm:t>
        <a:bodyPr/>
        <a:lstStyle/>
        <a:p>
          <a:endParaRPr lang="en-GB"/>
        </a:p>
      </dgm:t>
    </dgm:pt>
    <dgm:pt modelId="{B501B4E7-6061-46D0-8CC8-251D602557EE}" type="sibTrans" cxnId="{03CFA281-9505-4842-B06C-B5700A1E29F4}">
      <dgm:prSet/>
      <dgm:spPr/>
      <dgm:t>
        <a:bodyPr/>
        <a:lstStyle/>
        <a:p>
          <a:endParaRPr lang="en-GB"/>
        </a:p>
      </dgm:t>
    </dgm:pt>
    <dgm:pt modelId="{DE38BF09-BF10-4A03-9F81-79C2063C2FAD}">
      <dgm:prSet phldrT="[Text]" custT="1"/>
      <dgm:spPr/>
      <dgm:t>
        <a:bodyPr/>
        <a:lstStyle/>
        <a:p>
          <a:r>
            <a:rPr lang="en-US" sz="900" dirty="0">
              <a:latin typeface="Arial" panose="020B0604020202020204" pitchFamily="34" charset="0"/>
              <a:cs typeface="Arial" panose="020B0604020202020204" pitchFamily="34" charset="0"/>
            </a:rPr>
            <a:t>Bad Working Practices</a:t>
          </a:r>
        </a:p>
      </dgm:t>
    </dgm:pt>
    <dgm:pt modelId="{E8F75744-45A8-421C-A451-B8501BE5C56B}" type="parTrans" cxnId="{E64C4090-2D8B-456E-BE97-9F900C4756EA}">
      <dgm:prSet/>
      <dgm:spPr/>
      <dgm:t>
        <a:bodyPr/>
        <a:lstStyle/>
        <a:p>
          <a:endParaRPr lang="en-GB"/>
        </a:p>
      </dgm:t>
    </dgm:pt>
    <dgm:pt modelId="{8EE82601-B8B8-457E-A30D-DD258D2AB0A3}" type="sibTrans" cxnId="{E64C4090-2D8B-456E-BE97-9F900C4756EA}">
      <dgm:prSet/>
      <dgm:spPr/>
      <dgm:t>
        <a:bodyPr/>
        <a:lstStyle/>
        <a:p>
          <a:endParaRPr lang="en-GB"/>
        </a:p>
      </dgm:t>
    </dgm:pt>
    <dgm:pt modelId="{F9A619CF-2A58-4248-AE88-F6E5D85F545B}">
      <dgm:prSet phldrT="[Text]" custT="1"/>
      <dgm:spPr/>
      <dgm:t>
        <a:bodyPr/>
        <a:lstStyle/>
        <a:p>
          <a:r>
            <a:rPr lang="en-US" sz="900" dirty="0">
              <a:latin typeface="Arial" panose="020B0604020202020204" pitchFamily="34" charset="0"/>
              <a:cs typeface="Arial" panose="020B0604020202020204" pitchFamily="34" charset="0"/>
            </a:rPr>
            <a:t>Great Managers</a:t>
          </a:r>
        </a:p>
      </dgm:t>
    </dgm:pt>
    <dgm:pt modelId="{FE6A3F31-657A-4CCF-B803-9A9B0D99CF4F}" type="parTrans" cxnId="{0167DCB4-AC3F-4F1B-A919-D3715534D991}">
      <dgm:prSet/>
      <dgm:spPr/>
      <dgm:t>
        <a:bodyPr/>
        <a:lstStyle/>
        <a:p>
          <a:endParaRPr lang="en-GB"/>
        </a:p>
      </dgm:t>
    </dgm:pt>
    <dgm:pt modelId="{81B689A6-BF8E-40F2-AECF-77D9BD1D44B2}" type="sibTrans" cxnId="{0167DCB4-AC3F-4F1B-A919-D3715534D991}">
      <dgm:prSet/>
      <dgm:spPr/>
      <dgm:t>
        <a:bodyPr/>
        <a:lstStyle/>
        <a:p>
          <a:endParaRPr lang="en-GB"/>
        </a:p>
      </dgm:t>
    </dgm:pt>
    <dgm:pt modelId="{442E71BD-11D5-4F8B-BD43-19AB3492C972}">
      <dgm:prSet phldrT="[Text]" custT="1"/>
      <dgm:spPr/>
      <dgm:t>
        <a:bodyPr/>
        <a:lstStyle/>
        <a:p>
          <a:r>
            <a:rPr lang="en-US" sz="900">
              <a:latin typeface="Arial" panose="020B0604020202020204" pitchFamily="34" charset="0"/>
              <a:cs typeface="Arial" panose="020B0604020202020204" pitchFamily="34" charset="0"/>
            </a:rPr>
            <a:t>Poor </a:t>
          </a:r>
          <a:r>
            <a:rPr lang="en-US" sz="900" dirty="0">
              <a:latin typeface="Arial" panose="020B0604020202020204" pitchFamily="34" charset="0"/>
              <a:cs typeface="Arial" panose="020B0604020202020204" pitchFamily="34" charset="0"/>
            </a:rPr>
            <a:t>Managers</a:t>
          </a:r>
        </a:p>
      </dgm:t>
    </dgm:pt>
    <dgm:pt modelId="{A5D5AF3B-18C9-47EF-9506-A12E6B24FE6B}" type="parTrans" cxnId="{A7911312-DBEE-437B-B189-A9D66CECC734}">
      <dgm:prSet/>
      <dgm:spPr/>
      <dgm:t>
        <a:bodyPr/>
        <a:lstStyle/>
        <a:p>
          <a:endParaRPr lang="en-GB"/>
        </a:p>
      </dgm:t>
    </dgm:pt>
    <dgm:pt modelId="{4CFA5A59-67DD-4099-94CF-EAE7BE77C721}" type="sibTrans" cxnId="{A7911312-DBEE-437B-B189-A9D66CECC734}">
      <dgm:prSet/>
      <dgm:spPr/>
      <dgm:t>
        <a:bodyPr/>
        <a:lstStyle/>
        <a:p>
          <a:endParaRPr lang="en-GB"/>
        </a:p>
      </dgm:t>
    </dgm:pt>
    <dgm:pt modelId="{C9185F05-2392-41D7-8143-02D8DEDD6C64}">
      <dgm:prSet phldrT="[Text]" custT="1"/>
      <dgm:spPr/>
      <dgm:t>
        <a:bodyPr/>
        <a:lstStyle/>
        <a:p>
          <a:r>
            <a:rPr lang="en-US" sz="900" dirty="0">
              <a:latin typeface="Arial" panose="020B0604020202020204" pitchFamily="34" charset="0"/>
              <a:cs typeface="Arial" panose="020B0604020202020204" pitchFamily="34" charset="0"/>
            </a:rPr>
            <a:t>Family</a:t>
          </a:r>
        </a:p>
      </dgm:t>
    </dgm:pt>
    <dgm:pt modelId="{D8CD8734-7A21-43F9-AE7B-BD1BE31080BD}" type="parTrans" cxnId="{77448FE0-5289-4D5E-B97E-ECAF33A6ADA8}">
      <dgm:prSet/>
      <dgm:spPr/>
      <dgm:t>
        <a:bodyPr/>
        <a:lstStyle/>
        <a:p>
          <a:endParaRPr lang="en-GB"/>
        </a:p>
      </dgm:t>
    </dgm:pt>
    <dgm:pt modelId="{B3C34E3D-F008-49A5-B49F-39E6969DE8E1}" type="sibTrans" cxnId="{77448FE0-5289-4D5E-B97E-ECAF33A6ADA8}">
      <dgm:prSet/>
      <dgm:spPr/>
      <dgm:t>
        <a:bodyPr/>
        <a:lstStyle/>
        <a:p>
          <a:endParaRPr lang="en-GB"/>
        </a:p>
      </dgm:t>
    </dgm:pt>
    <dgm:pt modelId="{CCC96720-BDA2-4A99-A834-8D840FB618A4}">
      <dgm:prSet phldrT="[Text]" custT="1"/>
      <dgm:spPr/>
      <dgm:t>
        <a:bodyPr/>
        <a:lstStyle/>
        <a:p>
          <a:r>
            <a:rPr lang="en-US" sz="900">
              <a:latin typeface="Arial" panose="020B0604020202020204" pitchFamily="34" charset="0"/>
              <a:cs typeface="Arial" panose="020B0604020202020204" pitchFamily="34" charset="0"/>
            </a:rPr>
            <a:t>Children Teach </a:t>
          </a:r>
          <a:r>
            <a:rPr lang="en-US" sz="900" dirty="0">
              <a:latin typeface="Arial" panose="020B0604020202020204" pitchFamily="34" charset="0"/>
              <a:cs typeface="Arial" panose="020B0604020202020204" pitchFamily="34" charset="0"/>
            </a:rPr>
            <a:t>Compromise</a:t>
          </a:r>
        </a:p>
      </dgm:t>
    </dgm:pt>
    <dgm:pt modelId="{D171BA8C-1ED5-4750-B511-55DD75AC4813}" type="parTrans" cxnId="{A0C61CE6-9FA1-4FE6-8E53-FAED67585DBC}">
      <dgm:prSet/>
      <dgm:spPr/>
      <dgm:t>
        <a:bodyPr/>
        <a:lstStyle/>
        <a:p>
          <a:endParaRPr lang="en-GB"/>
        </a:p>
      </dgm:t>
    </dgm:pt>
    <dgm:pt modelId="{4E7B2855-4712-47C2-8192-366B05D9CAD9}" type="sibTrans" cxnId="{A0C61CE6-9FA1-4FE6-8E53-FAED67585DBC}">
      <dgm:prSet/>
      <dgm:spPr/>
      <dgm:t>
        <a:bodyPr/>
        <a:lstStyle/>
        <a:p>
          <a:endParaRPr lang="en-GB"/>
        </a:p>
      </dgm:t>
    </dgm:pt>
    <dgm:pt modelId="{864FDEEC-2306-4EAB-A203-E6690AB83BC5}">
      <dgm:prSet phldrT="[Text]" custT="1"/>
      <dgm:spPr/>
      <dgm:t>
        <a:bodyPr/>
        <a:lstStyle/>
        <a:p>
          <a:r>
            <a:rPr lang="en-US" sz="900" dirty="0">
              <a:latin typeface="Arial" panose="020B0604020202020204" pitchFamily="34" charset="0"/>
              <a:cs typeface="Arial" panose="020B0604020202020204" pitchFamily="34" charset="0"/>
            </a:rPr>
            <a:t>Cancer Teaches Perseverance</a:t>
          </a:r>
        </a:p>
      </dgm:t>
    </dgm:pt>
    <dgm:pt modelId="{89022DBB-6AB7-41B1-8694-74ED74F17572}" type="parTrans" cxnId="{3F8AFFE6-4FC6-4F70-A2F7-CA1CB639E250}">
      <dgm:prSet/>
      <dgm:spPr/>
      <dgm:t>
        <a:bodyPr/>
        <a:lstStyle/>
        <a:p>
          <a:endParaRPr lang="en-GB"/>
        </a:p>
      </dgm:t>
    </dgm:pt>
    <dgm:pt modelId="{85EC811D-A030-4EFF-9BEE-D1499A8AD0F3}" type="sibTrans" cxnId="{3F8AFFE6-4FC6-4F70-A2F7-CA1CB639E250}">
      <dgm:prSet/>
      <dgm:spPr/>
      <dgm:t>
        <a:bodyPr/>
        <a:lstStyle/>
        <a:p>
          <a:endParaRPr lang="en-GB"/>
        </a:p>
      </dgm:t>
    </dgm:pt>
    <dgm:pt modelId="{DF7BC99B-C398-49C7-A2D1-03F81C7F576F}" type="pres">
      <dgm:prSet presAssocID="{AD568A13-DFC8-4AE4-A8B4-F49A9DCCA179}" presName="Name0" presStyleCnt="0">
        <dgm:presLayoutVars>
          <dgm:dir/>
          <dgm:resizeHandles val="exact"/>
        </dgm:presLayoutVars>
      </dgm:prSet>
      <dgm:spPr/>
    </dgm:pt>
    <dgm:pt modelId="{2C353A92-3960-43F9-81E2-5F5AFEF7C1CB}" type="pres">
      <dgm:prSet presAssocID="{6484CEF7-BA4F-435D-8983-E97A23DA3635}" presName="composite" presStyleCnt="0"/>
      <dgm:spPr/>
    </dgm:pt>
    <dgm:pt modelId="{FE37B76B-8DE3-4108-9BE4-326FC652423D}" type="pres">
      <dgm:prSet presAssocID="{6484CEF7-BA4F-435D-8983-E97A23DA3635}" presName="bgChev" presStyleLbl="node1" presStyleIdx="0" presStyleCnt="5"/>
      <dgm:spPr/>
    </dgm:pt>
    <dgm:pt modelId="{A1148BED-B913-43A4-8631-238D70B778E4}" type="pres">
      <dgm:prSet presAssocID="{6484CEF7-BA4F-435D-8983-E97A23DA3635}" presName="txNode" presStyleLbl="fgAcc1" presStyleIdx="0" presStyleCnt="5">
        <dgm:presLayoutVars>
          <dgm:bulletEnabled val="1"/>
        </dgm:presLayoutVars>
      </dgm:prSet>
      <dgm:spPr/>
    </dgm:pt>
    <dgm:pt modelId="{64A9A47F-8E8F-41A9-AEA6-F5D6CB02B9EC}" type="pres">
      <dgm:prSet presAssocID="{A3691FA0-889D-4FBC-A871-67C1E02C02BA}" presName="compositeSpace" presStyleCnt="0"/>
      <dgm:spPr/>
    </dgm:pt>
    <dgm:pt modelId="{E319BDE8-7A24-4860-9FA5-20C6634FD7D6}" type="pres">
      <dgm:prSet presAssocID="{FB2E4908-ED92-487C-8404-B10CDA860A8A}" presName="composite" presStyleCnt="0"/>
      <dgm:spPr/>
    </dgm:pt>
    <dgm:pt modelId="{47D3124A-7680-4B2C-A5B8-25F9B06F0A7E}" type="pres">
      <dgm:prSet presAssocID="{FB2E4908-ED92-487C-8404-B10CDA860A8A}" presName="bgChev" presStyleLbl="node1" presStyleIdx="1" presStyleCnt="5"/>
      <dgm:spPr/>
    </dgm:pt>
    <dgm:pt modelId="{CE46C039-43CB-4376-BD78-A2C37FC960D1}" type="pres">
      <dgm:prSet presAssocID="{FB2E4908-ED92-487C-8404-B10CDA860A8A}" presName="txNode" presStyleLbl="fgAcc1" presStyleIdx="1" presStyleCnt="5">
        <dgm:presLayoutVars>
          <dgm:bulletEnabled val="1"/>
        </dgm:presLayoutVars>
      </dgm:prSet>
      <dgm:spPr/>
    </dgm:pt>
    <dgm:pt modelId="{03387CC5-F568-48FD-A1FA-83F71E6F605D}" type="pres">
      <dgm:prSet presAssocID="{80C1E410-873E-465A-9936-36F448EC703D}" presName="compositeSpace" presStyleCnt="0"/>
      <dgm:spPr/>
    </dgm:pt>
    <dgm:pt modelId="{87F3F2BC-55AB-47D0-BD46-ABD1CC4027F3}" type="pres">
      <dgm:prSet presAssocID="{D5D70B88-2D73-40C3-AFA0-4AD68A5DA872}" presName="composite" presStyleCnt="0"/>
      <dgm:spPr/>
    </dgm:pt>
    <dgm:pt modelId="{0785B767-A9EE-49C3-8FB0-DB5160033567}" type="pres">
      <dgm:prSet presAssocID="{D5D70B88-2D73-40C3-AFA0-4AD68A5DA872}" presName="bgChev" presStyleLbl="node1" presStyleIdx="2" presStyleCnt="5"/>
      <dgm:spPr/>
    </dgm:pt>
    <dgm:pt modelId="{3F612343-A948-4CDD-86CE-3AF50BEBFCC5}" type="pres">
      <dgm:prSet presAssocID="{D5D70B88-2D73-40C3-AFA0-4AD68A5DA872}" presName="txNode" presStyleLbl="fgAcc1" presStyleIdx="2" presStyleCnt="5">
        <dgm:presLayoutVars>
          <dgm:bulletEnabled val="1"/>
        </dgm:presLayoutVars>
      </dgm:prSet>
      <dgm:spPr/>
    </dgm:pt>
    <dgm:pt modelId="{465F8C17-8FA2-4CBA-90FB-899A4A4A1DF1}" type="pres">
      <dgm:prSet presAssocID="{704A56B8-3E7B-4273-89B4-107EF9B315E3}" presName="compositeSpace" presStyleCnt="0"/>
      <dgm:spPr/>
    </dgm:pt>
    <dgm:pt modelId="{8C5862BF-914B-4DFB-B3A4-E907A55F0F7C}" type="pres">
      <dgm:prSet presAssocID="{E13EBBAE-8CC0-4D61-A161-BCA687FCAA8F}" presName="composite" presStyleCnt="0"/>
      <dgm:spPr/>
    </dgm:pt>
    <dgm:pt modelId="{13F414FB-0533-4874-BD57-FEAB1429AB7B}" type="pres">
      <dgm:prSet presAssocID="{E13EBBAE-8CC0-4D61-A161-BCA687FCAA8F}" presName="bgChev" presStyleLbl="node1" presStyleIdx="3" presStyleCnt="5"/>
      <dgm:spPr/>
    </dgm:pt>
    <dgm:pt modelId="{D09EA686-8107-4793-AEA8-DFE908B5123E}" type="pres">
      <dgm:prSet presAssocID="{E13EBBAE-8CC0-4D61-A161-BCA687FCAA8F}" presName="txNode" presStyleLbl="fgAcc1" presStyleIdx="3" presStyleCnt="5">
        <dgm:presLayoutVars>
          <dgm:bulletEnabled val="1"/>
        </dgm:presLayoutVars>
      </dgm:prSet>
      <dgm:spPr/>
    </dgm:pt>
    <dgm:pt modelId="{248652EF-080F-4DE6-9B8C-A721B7BCF5C3}" type="pres">
      <dgm:prSet presAssocID="{F9F33B1A-481E-4AAD-B3AA-45628BC11519}" presName="compositeSpace" presStyleCnt="0"/>
      <dgm:spPr/>
    </dgm:pt>
    <dgm:pt modelId="{8F4A91ED-78B6-4906-AABF-7FFD41788AD5}" type="pres">
      <dgm:prSet presAssocID="{C9185F05-2392-41D7-8143-02D8DEDD6C64}" presName="composite" presStyleCnt="0"/>
      <dgm:spPr/>
    </dgm:pt>
    <dgm:pt modelId="{92EEC1EF-938E-445E-9C8C-5550639A6133}" type="pres">
      <dgm:prSet presAssocID="{C9185F05-2392-41D7-8143-02D8DEDD6C64}" presName="bgChev" presStyleLbl="node1" presStyleIdx="4" presStyleCnt="5"/>
      <dgm:spPr/>
    </dgm:pt>
    <dgm:pt modelId="{15CD8C92-CF54-403D-920F-895AB0EA2017}" type="pres">
      <dgm:prSet presAssocID="{C9185F05-2392-41D7-8143-02D8DEDD6C64}" presName="txNode" presStyleLbl="fgAcc1" presStyleIdx="4" presStyleCnt="5">
        <dgm:presLayoutVars>
          <dgm:bulletEnabled val="1"/>
        </dgm:presLayoutVars>
      </dgm:prSet>
      <dgm:spPr/>
    </dgm:pt>
  </dgm:ptLst>
  <dgm:cxnLst>
    <dgm:cxn modelId="{C9B14E01-963B-47E0-A819-69621E0CF715}" type="presOf" srcId="{ADD68CAB-2311-4707-9202-5A14BAEC89BB}" destId="{A1148BED-B913-43A4-8631-238D70B778E4}" srcOrd="0" destOrd="2" presId="urn:microsoft.com/office/officeart/2005/8/layout/chevronAccent+Icon"/>
    <dgm:cxn modelId="{9BA0C507-365D-4C5E-A6BA-1351A0595AF3}" srcId="{D5D70B88-2D73-40C3-AFA0-4AD68A5DA872}" destId="{4AFBD9FD-78F7-4AC4-A7FF-A465F3404FA8}" srcOrd="0" destOrd="0" parTransId="{BA07DC51-F615-4D3B-9493-CD0F8DF4F6F4}" sibTransId="{609D1250-716A-4580-8321-E1E69E657278}"/>
    <dgm:cxn modelId="{1E9A9C0C-1F0D-4A59-93D3-5FD15E161307}" srcId="{6484CEF7-BA4F-435D-8983-E97A23DA3635}" destId="{ADD68CAB-2311-4707-9202-5A14BAEC89BB}" srcOrd="1" destOrd="0" parTransId="{683BC739-8ECE-404F-A488-C36B1CA8EBA7}" sibTransId="{E58D1579-4B7E-4E33-A4CF-D1180A11D474}"/>
    <dgm:cxn modelId="{309F260E-062A-475F-A1BB-F982A4C6EE68}" type="presOf" srcId="{D5D70B88-2D73-40C3-AFA0-4AD68A5DA872}" destId="{3F612343-A948-4CDD-86CE-3AF50BEBFCC5}" srcOrd="0" destOrd="0" presId="urn:microsoft.com/office/officeart/2005/8/layout/chevronAccent+Icon"/>
    <dgm:cxn modelId="{A7911312-DBEE-437B-B189-A9D66CECC734}" srcId="{E13EBBAE-8CC0-4D61-A161-BCA687FCAA8F}" destId="{442E71BD-11D5-4F8B-BD43-19AB3492C972}" srcOrd="3" destOrd="0" parTransId="{A5D5AF3B-18C9-47EF-9506-A12E6B24FE6B}" sibTransId="{4CFA5A59-67DD-4099-94CF-EAE7BE77C721}"/>
    <dgm:cxn modelId="{40596718-358E-45E1-9105-7EEB157AFF50}" type="presOf" srcId="{C9185F05-2392-41D7-8143-02D8DEDD6C64}" destId="{15CD8C92-CF54-403D-920F-895AB0EA2017}" srcOrd="0" destOrd="0" presId="urn:microsoft.com/office/officeart/2005/8/layout/chevronAccent+Icon"/>
    <dgm:cxn modelId="{57440E1A-64FB-4D79-9FCB-5786CF1BE808}" type="presOf" srcId="{4FE4A4DD-B910-437D-ABAF-117C2FB1C592}" destId="{CE46C039-43CB-4376-BD78-A2C37FC960D1}" srcOrd="0" destOrd="1" presId="urn:microsoft.com/office/officeart/2005/8/layout/chevronAccent+Icon"/>
    <dgm:cxn modelId="{7FE0CD21-AB27-4DD4-BBA6-2D57906B273A}" type="presOf" srcId="{F9A619CF-2A58-4248-AE88-F6E5D85F545B}" destId="{D09EA686-8107-4793-AEA8-DFE908B5123E}" srcOrd="0" destOrd="3" presId="urn:microsoft.com/office/officeart/2005/8/layout/chevronAccent+Icon"/>
    <dgm:cxn modelId="{6957AD34-9B0E-4472-B4F2-A93AA74CD314}" type="presOf" srcId="{20A60A0E-7B3C-417E-B1EF-C06784C5C448}" destId="{D09EA686-8107-4793-AEA8-DFE908B5123E}" srcOrd="0" destOrd="1" presId="urn:microsoft.com/office/officeart/2005/8/layout/chevronAccent+Icon"/>
    <dgm:cxn modelId="{C6FAC33D-8648-46FB-9A92-EC22EC9BDBF0}" type="presOf" srcId="{E13EBBAE-8CC0-4D61-A161-BCA687FCAA8F}" destId="{D09EA686-8107-4793-AEA8-DFE908B5123E}" srcOrd="0" destOrd="0" presId="urn:microsoft.com/office/officeart/2005/8/layout/chevronAccent+Icon"/>
    <dgm:cxn modelId="{65783E3F-3784-4FE9-B1D4-236DB87F51E4}" srcId="{6484CEF7-BA4F-435D-8983-E97A23DA3635}" destId="{8D079263-A663-46A5-A0C1-83C690379066}" srcOrd="0" destOrd="0" parTransId="{9498A5D8-1ED4-4134-B6E7-A9B461264442}" sibTransId="{FA82E881-CADD-4B00-8A5A-7A97A9EFAD1F}"/>
    <dgm:cxn modelId="{CF79D160-1DAB-496A-85AB-5F3DADDB18F4}" srcId="{FB2E4908-ED92-487C-8404-B10CDA860A8A}" destId="{4FE4A4DD-B910-437D-ABAF-117C2FB1C592}" srcOrd="0" destOrd="0" parTransId="{62F49222-1A30-4CAA-9DA9-FBFE8ED5C50E}" sibTransId="{1FA1579D-649D-48F0-BC1C-85486D8E16B3}"/>
    <dgm:cxn modelId="{4927A843-0653-4ACC-8022-FE3B3D960B26}" srcId="{AD568A13-DFC8-4AE4-A8B4-F49A9DCCA179}" destId="{6484CEF7-BA4F-435D-8983-E97A23DA3635}" srcOrd="0" destOrd="0" parTransId="{754BF8A1-B2BC-4075-96FD-67EB6643F69C}" sibTransId="{A3691FA0-889D-4FBC-A871-67C1E02C02BA}"/>
    <dgm:cxn modelId="{061B7845-D264-46B3-B421-34BF4207E7EC}" srcId="{AD568A13-DFC8-4AE4-A8B4-F49A9DCCA179}" destId="{E13EBBAE-8CC0-4D61-A161-BCA687FCAA8F}" srcOrd="3" destOrd="0" parTransId="{13654A72-8755-4AFF-994B-03FB8F7604B0}" sibTransId="{F9F33B1A-481E-4AAD-B3AA-45628BC11519}"/>
    <dgm:cxn modelId="{61861E67-E9C0-4316-AA1C-5E75A8117EE5}" srcId="{FB2E4908-ED92-487C-8404-B10CDA860A8A}" destId="{97C93374-02CE-48A3-91D4-801AE37710F3}" srcOrd="1" destOrd="0" parTransId="{C4501298-F1FD-4FD8-84BF-94FFF2DABBBA}" sibTransId="{8BE4FAD5-CD6B-470E-BC15-210F8C0AA6CB}"/>
    <dgm:cxn modelId="{9F49617B-17F2-4820-BD3E-65F1778FA622}" srcId="{AD568A13-DFC8-4AE4-A8B4-F49A9DCCA179}" destId="{D5D70B88-2D73-40C3-AFA0-4AD68A5DA872}" srcOrd="2" destOrd="0" parTransId="{692CBCBB-77B0-4C99-8DFD-4C0E21F818EC}" sibTransId="{704A56B8-3E7B-4273-89B4-107EF9B315E3}"/>
    <dgm:cxn modelId="{4D075D7C-E0CA-4980-8461-97DFA7F57408}" type="presOf" srcId="{97C93374-02CE-48A3-91D4-801AE37710F3}" destId="{CE46C039-43CB-4376-BD78-A2C37FC960D1}" srcOrd="0" destOrd="2" presId="urn:microsoft.com/office/officeart/2005/8/layout/chevronAccent+Icon"/>
    <dgm:cxn modelId="{C45C3F81-2187-42C2-9AA0-49D828BB1D72}" type="presOf" srcId="{AD568A13-DFC8-4AE4-A8B4-F49A9DCCA179}" destId="{DF7BC99B-C398-49C7-A2D1-03F81C7F576F}" srcOrd="0" destOrd="0" presId="urn:microsoft.com/office/officeart/2005/8/layout/chevronAccent+Icon"/>
    <dgm:cxn modelId="{03CFA281-9505-4842-B06C-B5700A1E29F4}" srcId="{E13EBBAE-8CC0-4D61-A161-BCA687FCAA8F}" destId="{20A60A0E-7B3C-417E-B1EF-C06784C5C448}" srcOrd="0" destOrd="0" parTransId="{FBD42891-78F9-43A7-94AE-897B62637FDE}" sibTransId="{B501B4E7-6061-46D0-8CC8-251D602557EE}"/>
    <dgm:cxn modelId="{0A799186-991B-4E73-84E9-CFCE8EE47DAE}" type="presOf" srcId="{2DC7687A-6F3E-4F06-ACC4-EB358DC8AC7E}" destId="{3F612343-A948-4CDD-86CE-3AF50BEBFCC5}" srcOrd="0" destOrd="2" presId="urn:microsoft.com/office/officeart/2005/8/layout/chevronAccent+Icon"/>
    <dgm:cxn modelId="{472C588C-629B-43CC-84CA-879F7257EAE8}" type="presOf" srcId="{4AFBD9FD-78F7-4AC4-A7FF-A465F3404FA8}" destId="{3F612343-A948-4CDD-86CE-3AF50BEBFCC5}" srcOrd="0" destOrd="1" presId="urn:microsoft.com/office/officeart/2005/8/layout/chevronAccent+Icon"/>
    <dgm:cxn modelId="{B3C5A28D-7716-4478-99C7-C6674A175061}" type="presOf" srcId="{8D079263-A663-46A5-A0C1-83C690379066}" destId="{A1148BED-B913-43A4-8631-238D70B778E4}" srcOrd="0" destOrd="1" presId="urn:microsoft.com/office/officeart/2005/8/layout/chevronAccent+Icon"/>
    <dgm:cxn modelId="{E64C4090-2D8B-456E-BE97-9F900C4756EA}" srcId="{E13EBBAE-8CC0-4D61-A161-BCA687FCAA8F}" destId="{DE38BF09-BF10-4A03-9F81-79C2063C2FAD}" srcOrd="1" destOrd="0" parTransId="{E8F75744-45A8-421C-A451-B8501BE5C56B}" sibTransId="{8EE82601-B8B8-457E-A30D-DD258D2AB0A3}"/>
    <dgm:cxn modelId="{E9FA4F96-EA32-406A-A895-8A643F0A6D6F}" srcId="{AD568A13-DFC8-4AE4-A8B4-F49A9DCCA179}" destId="{FB2E4908-ED92-487C-8404-B10CDA860A8A}" srcOrd="1" destOrd="0" parTransId="{511394C5-41DD-4EE8-837A-A8743618BA9E}" sibTransId="{80C1E410-873E-465A-9936-36F448EC703D}"/>
    <dgm:cxn modelId="{0167DCB4-AC3F-4F1B-A919-D3715534D991}" srcId="{E13EBBAE-8CC0-4D61-A161-BCA687FCAA8F}" destId="{F9A619CF-2A58-4248-AE88-F6E5D85F545B}" srcOrd="2" destOrd="0" parTransId="{FE6A3F31-657A-4CCF-B803-9A9B0D99CF4F}" sibTransId="{81B689A6-BF8E-40F2-AECF-77D9BD1D44B2}"/>
    <dgm:cxn modelId="{BD3B98CF-3FC3-420C-858C-9FCE40C42053}" type="presOf" srcId="{DE38BF09-BF10-4A03-9F81-79C2063C2FAD}" destId="{D09EA686-8107-4793-AEA8-DFE908B5123E}" srcOrd="0" destOrd="2" presId="urn:microsoft.com/office/officeart/2005/8/layout/chevronAccent+Icon"/>
    <dgm:cxn modelId="{492E85D2-06C2-4B68-85A1-FA6B650B4EED}" type="presOf" srcId="{864FDEEC-2306-4EAB-A203-E6690AB83BC5}" destId="{15CD8C92-CF54-403D-920F-895AB0EA2017}" srcOrd="0" destOrd="2" presId="urn:microsoft.com/office/officeart/2005/8/layout/chevronAccent+Icon"/>
    <dgm:cxn modelId="{0F957ED3-7750-4FEF-8CE5-3E822E5CE5D1}" type="presOf" srcId="{CCC96720-BDA2-4A99-A834-8D840FB618A4}" destId="{15CD8C92-CF54-403D-920F-895AB0EA2017}" srcOrd="0" destOrd="1" presId="urn:microsoft.com/office/officeart/2005/8/layout/chevronAccent+Icon"/>
    <dgm:cxn modelId="{4CD079D9-3756-4E1E-9DB6-F8475D473699}" type="presOf" srcId="{442E71BD-11D5-4F8B-BD43-19AB3492C972}" destId="{D09EA686-8107-4793-AEA8-DFE908B5123E}" srcOrd="0" destOrd="4" presId="urn:microsoft.com/office/officeart/2005/8/layout/chevronAccent+Icon"/>
    <dgm:cxn modelId="{7076F3DC-22EF-4081-9028-6A2578CFD299}" srcId="{D5D70B88-2D73-40C3-AFA0-4AD68A5DA872}" destId="{2DC7687A-6F3E-4F06-ACC4-EB358DC8AC7E}" srcOrd="1" destOrd="0" parTransId="{4339C38F-D3E0-4772-B88B-1F4183E73158}" sibTransId="{27A5D5B8-D81E-4EB8-AD84-4C6F21D73D34}"/>
    <dgm:cxn modelId="{77448FE0-5289-4D5E-B97E-ECAF33A6ADA8}" srcId="{AD568A13-DFC8-4AE4-A8B4-F49A9DCCA179}" destId="{C9185F05-2392-41D7-8143-02D8DEDD6C64}" srcOrd="4" destOrd="0" parTransId="{D8CD8734-7A21-43F9-AE7B-BD1BE31080BD}" sibTransId="{B3C34E3D-F008-49A5-B49F-39E6969DE8E1}"/>
    <dgm:cxn modelId="{A0C61CE6-9FA1-4FE6-8E53-FAED67585DBC}" srcId="{C9185F05-2392-41D7-8143-02D8DEDD6C64}" destId="{CCC96720-BDA2-4A99-A834-8D840FB618A4}" srcOrd="0" destOrd="0" parTransId="{D171BA8C-1ED5-4750-B511-55DD75AC4813}" sibTransId="{4E7B2855-4712-47C2-8192-366B05D9CAD9}"/>
    <dgm:cxn modelId="{3F8AFFE6-4FC6-4F70-A2F7-CA1CB639E250}" srcId="{C9185F05-2392-41D7-8143-02D8DEDD6C64}" destId="{864FDEEC-2306-4EAB-A203-E6690AB83BC5}" srcOrd="1" destOrd="0" parTransId="{89022DBB-6AB7-41B1-8694-74ED74F17572}" sibTransId="{85EC811D-A030-4EFF-9BEE-D1499A8AD0F3}"/>
    <dgm:cxn modelId="{D8E2BCF0-D184-4B49-A1EB-97E34936E6F8}" type="presOf" srcId="{6484CEF7-BA4F-435D-8983-E97A23DA3635}" destId="{A1148BED-B913-43A4-8631-238D70B778E4}" srcOrd="0" destOrd="0" presId="urn:microsoft.com/office/officeart/2005/8/layout/chevronAccent+Icon"/>
    <dgm:cxn modelId="{69CA79F2-1342-4556-927C-A3F776E9411C}" type="presOf" srcId="{FB2E4908-ED92-487C-8404-B10CDA860A8A}" destId="{CE46C039-43CB-4376-BD78-A2C37FC960D1}" srcOrd="0" destOrd="0" presId="urn:microsoft.com/office/officeart/2005/8/layout/chevronAccent+Icon"/>
    <dgm:cxn modelId="{BF0997B3-9642-41BB-B78F-0FE13DCE2283}" type="presParOf" srcId="{DF7BC99B-C398-49C7-A2D1-03F81C7F576F}" destId="{2C353A92-3960-43F9-81E2-5F5AFEF7C1CB}" srcOrd="0" destOrd="0" presId="urn:microsoft.com/office/officeart/2005/8/layout/chevronAccent+Icon"/>
    <dgm:cxn modelId="{1A4B4079-737A-40B0-B8D8-D3880E412706}" type="presParOf" srcId="{2C353A92-3960-43F9-81E2-5F5AFEF7C1CB}" destId="{FE37B76B-8DE3-4108-9BE4-326FC652423D}" srcOrd="0" destOrd="0" presId="urn:microsoft.com/office/officeart/2005/8/layout/chevronAccent+Icon"/>
    <dgm:cxn modelId="{382B89E8-3FD0-4AB4-9450-95D7D25FD38E}" type="presParOf" srcId="{2C353A92-3960-43F9-81E2-5F5AFEF7C1CB}" destId="{A1148BED-B913-43A4-8631-238D70B778E4}" srcOrd="1" destOrd="0" presId="urn:microsoft.com/office/officeart/2005/8/layout/chevronAccent+Icon"/>
    <dgm:cxn modelId="{E0CAA48A-4511-4984-AF7F-C224EFE50009}" type="presParOf" srcId="{DF7BC99B-C398-49C7-A2D1-03F81C7F576F}" destId="{64A9A47F-8E8F-41A9-AEA6-F5D6CB02B9EC}" srcOrd="1" destOrd="0" presId="urn:microsoft.com/office/officeart/2005/8/layout/chevronAccent+Icon"/>
    <dgm:cxn modelId="{553A41D7-6702-4502-A4BC-4DB04E5639C4}" type="presParOf" srcId="{DF7BC99B-C398-49C7-A2D1-03F81C7F576F}" destId="{E319BDE8-7A24-4860-9FA5-20C6634FD7D6}" srcOrd="2" destOrd="0" presId="urn:microsoft.com/office/officeart/2005/8/layout/chevronAccent+Icon"/>
    <dgm:cxn modelId="{BF3404B3-46D4-4C77-B2AE-9CE9849D3399}" type="presParOf" srcId="{E319BDE8-7A24-4860-9FA5-20C6634FD7D6}" destId="{47D3124A-7680-4B2C-A5B8-25F9B06F0A7E}" srcOrd="0" destOrd="0" presId="urn:microsoft.com/office/officeart/2005/8/layout/chevronAccent+Icon"/>
    <dgm:cxn modelId="{0D4F338D-5EC8-46C8-B963-BC3706941EC1}" type="presParOf" srcId="{E319BDE8-7A24-4860-9FA5-20C6634FD7D6}" destId="{CE46C039-43CB-4376-BD78-A2C37FC960D1}" srcOrd="1" destOrd="0" presId="urn:microsoft.com/office/officeart/2005/8/layout/chevronAccent+Icon"/>
    <dgm:cxn modelId="{B545188B-581E-46E1-B6E5-129111A49205}" type="presParOf" srcId="{DF7BC99B-C398-49C7-A2D1-03F81C7F576F}" destId="{03387CC5-F568-48FD-A1FA-83F71E6F605D}" srcOrd="3" destOrd="0" presId="urn:microsoft.com/office/officeart/2005/8/layout/chevronAccent+Icon"/>
    <dgm:cxn modelId="{19E750EE-4D34-412C-8098-EA244C49CE1C}" type="presParOf" srcId="{DF7BC99B-C398-49C7-A2D1-03F81C7F576F}" destId="{87F3F2BC-55AB-47D0-BD46-ABD1CC4027F3}" srcOrd="4" destOrd="0" presId="urn:microsoft.com/office/officeart/2005/8/layout/chevronAccent+Icon"/>
    <dgm:cxn modelId="{655ACAED-6796-433A-A1F5-4133290C8299}" type="presParOf" srcId="{87F3F2BC-55AB-47D0-BD46-ABD1CC4027F3}" destId="{0785B767-A9EE-49C3-8FB0-DB5160033567}" srcOrd="0" destOrd="0" presId="urn:microsoft.com/office/officeart/2005/8/layout/chevronAccent+Icon"/>
    <dgm:cxn modelId="{1F33C0FD-B156-4777-807F-CEDF65A7B816}" type="presParOf" srcId="{87F3F2BC-55AB-47D0-BD46-ABD1CC4027F3}" destId="{3F612343-A948-4CDD-86CE-3AF50BEBFCC5}" srcOrd="1" destOrd="0" presId="urn:microsoft.com/office/officeart/2005/8/layout/chevronAccent+Icon"/>
    <dgm:cxn modelId="{613C99C7-4AF8-46DE-B9C5-3A4233ADE258}" type="presParOf" srcId="{DF7BC99B-C398-49C7-A2D1-03F81C7F576F}" destId="{465F8C17-8FA2-4CBA-90FB-899A4A4A1DF1}" srcOrd="5" destOrd="0" presId="urn:microsoft.com/office/officeart/2005/8/layout/chevronAccent+Icon"/>
    <dgm:cxn modelId="{E7AE775D-9278-4B53-9AC6-8B4A3D29AB47}" type="presParOf" srcId="{DF7BC99B-C398-49C7-A2D1-03F81C7F576F}" destId="{8C5862BF-914B-4DFB-B3A4-E907A55F0F7C}" srcOrd="6" destOrd="0" presId="urn:microsoft.com/office/officeart/2005/8/layout/chevronAccent+Icon"/>
    <dgm:cxn modelId="{9D56C4BC-725E-423A-A94F-0F2C6A8BD820}" type="presParOf" srcId="{8C5862BF-914B-4DFB-B3A4-E907A55F0F7C}" destId="{13F414FB-0533-4874-BD57-FEAB1429AB7B}" srcOrd="0" destOrd="0" presId="urn:microsoft.com/office/officeart/2005/8/layout/chevronAccent+Icon"/>
    <dgm:cxn modelId="{AE44CF09-7396-4F59-895E-82F98C32772A}" type="presParOf" srcId="{8C5862BF-914B-4DFB-B3A4-E907A55F0F7C}" destId="{D09EA686-8107-4793-AEA8-DFE908B5123E}" srcOrd="1" destOrd="0" presId="urn:microsoft.com/office/officeart/2005/8/layout/chevronAccent+Icon"/>
    <dgm:cxn modelId="{449B07BA-4ECF-41F2-8A19-7CA18CFB5437}" type="presParOf" srcId="{DF7BC99B-C398-49C7-A2D1-03F81C7F576F}" destId="{248652EF-080F-4DE6-9B8C-A721B7BCF5C3}" srcOrd="7" destOrd="0" presId="urn:microsoft.com/office/officeart/2005/8/layout/chevronAccent+Icon"/>
    <dgm:cxn modelId="{A53E14FA-C0DC-4239-8419-ACE567A3BF5A}" type="presParOf" srcId="{DF7BC99B-C398-49C7-A2D1-03F81C7F576F}" destId="{8F4A91ED-78B6-4906-AABF-7FFD41788AD5}" srcOrd="8" destOrd="0" presId="urn:microsoft.com/office/officeart/2005/8/layout/chevronAccent+Icon"/>
    <dgm:cxn modelId="{34C1EDB4-B7A5-4133-BCFD-460760745C13}" type="presParOf" srcId="{8F4A91ED-78B6-4906-AABF-7FFD41788AD5}" destId="{92EEC1EF-938E-445E-9C8C-5550639A6133}" srcOrd="0" destOrd="0" presId="urn:microsoft.com/office/officeart/2005/8/layout/chevronAccent+Icon"/>
    <dgm:cxn modelId="{75718473-98B3-46F7-BD4B-67677E863619}" type="presParOf" srcId="{8F4A91ED-78B6-4906-AABF-7FFD41788AD5}" destId="{15CD8C92-CF54-403D-920F-895AB0EA2017}" srcOrd="1" destOrd="0" presId="urn:microsoft.com/office/officeart/2005/8/layout/chevronAccent+Icon"/>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0C133A-3994-4427-967A-6431630535E0}" type="doc">
      <dgm:prSet loTypeId="urn:microsoft.com/office/officeart/2005/8/layout/hList1" loCatId="list" qsTypeId="urn:microsoft.com/office/officeart/2005/8/quickstyle/simple1" qsCatId="simple" csTypeId="urn:microsoft.com/office/officeart/2005/8/colors/accent3_3" csCatId="accent3" phldr="1"/>
      <dgm:spPr/>
      <dgm:t>
        <a:bodyPr/>
        <a:lstStyle/>
        <a:p>
          <a:endParaRPr lang="en-GB"/>
        </a:p>
      </dgm:t>
    </dgm:pt>
    <dgm:pt modelId="{10E3B89B-02AD-46DB-90C9-ABEDCB3DA1CD}">
      <dgm:prSet phldrT="[Text]"/>
      <dgm:spPr/>
      <dgm:t>
        <a:bodyPr/>
        <a:lstStyle/>
        <a:p>
          <a:r>
            <a:rPr lang="en-US">
              <a:latin typeface="Arial" panose="020B0604020202020204" pitchFamily="34" charset="0"/>
              <a:cs typeface="Arial" panose="020B0604020202020204" pitchFamily="34" charset="0"/>
            </a:rPr>
            <a:t>First Job</a:t>
          </a:r>
          <a:endParaRPr lang="en-GB"/>
        </a:p>
      </dgm:t>
    </dgm:pt>
    <dgm:pt modelId="{A11640E4-F37E-40FC-9587-DEC7BC1D09CF}" type="parTrans" cxnId="{458C9FA5-CD20-469F-8F0E-378D36A6D5CD}">
      <dgm:prSet/>
      <dgm:spPr/>
      <dgm:t>
        <a:bodyPr/>
        <a:lstStyle/>
        <a:p>
          <a:endParaRPr lang="en-GB"/>
        </a:p>
      </dgm:t>
    </dgm:pt>
    <dgm:pt modelId="{459529DC-C3D1-422C-B53C-14AF8B30CC2E}" type="sibTrans" cxnId="{458C9FA5-CD20-469F-8F0E-378D36A6D5CD}">
      <dgm:prSet/>
      <dgm:spPr/>
      <dgm:t>
        <a:bodyPr/>
        <a:lstStyle/>
        <a:p>
          <a:endParaRPr lang="en-GB"/>
        </a:p>
      </dgm:t>
    </dgm:pt>
    <dgm:pt modelId="{8E6B7143-8EED-4369-9C42-229D18F98AF6}">
      <dgm:prSet phldrT="[Text]" custT="1"/>
      <dgm:spPr/>
      <dgm:t>
        <a:bodyPr/>
        <a:lstStyle/>
        <a:p>
          <a:r>
            <a:rPr lang="en-US" sz="1600" dirty="0">
              <a:latin typeface="Arial" panose="020B0604020202020204" pitchFamily="34" charset="0"/>
              <a:cs typeface="Arial" panose="020B0604020202020204" pitchFamily="34" charset="0"/>
            </a:rPr>
            <a:t>Principle analyst in high court case </a:t>
          </a:r>
          <a:endParaRPr lang="en-GB" sz="1600" dirty="0">
            <a:latin typeface="Arial" panose="020B0604020202020204" pitchFamily="34" charset="0"/>
            <a:cs typeface="Arial" panose="020B0604020202020204" pitchFamily="34" charset="0"/>
          </a:endParaRPr>
        </a:p>
      </dgm:t>
    </dgm:pt>
    <dgm:pt modelId="{5BFABE1C-18DA-46CA-B932-524F345B212F}" type="parTrans" cxnId="{A74D3902-1F6B-406D-91E7-A8D07B9ACC67}">
      <dgm:prSet/>
      <dgm:spPr/>
      <dgm:t>
        <a:bodyPr/>
        <a:lstStyle/>
        <a:p>
          <a:endParaRPr lang="en-GB"/>
        </a:p>
      </dgm:t>
    </dgm:pt>
    <dgm:pt modelId="{2AC7654B-2A6B-4E21-AA27-E346994295A1}" type="sibTrans" cxnId="{A74D3902-1F6B-406D-91E7-A8D07B9ACC67}">
      <dgm:prSet/>
      <dgm:spPr/>
      <dgm:t>
        <a:bodyPr/>
        <a:lstStyle/>
        <a:p>
          <a:endParaRPr lang="en-GB"/>
        </a:p>
      </dgm:t>
    </dgm:pt>
    <dgm:pt modelId="{CE1FD319-AF8A-4404-9435-CEB52986474B}">
      <dgm:prSet phldrT="[Text]" custT="1"/>
      <dgm:spPr/>
      <dgm:t>
        <a:bodyPr/>
        <a:lstStyle/>
        <a:p>
          <a:r>
            <a:rPr lang="en-US" sz="1600" dirty="0">
              <a:latin typeface="Arial" panose="020B0604020202020204" pitchFamily="34" charset="0"/>
              <a:cs typeface="Arial" panose="020B0604020202020204" pitchFamily="34" charset="0"/>
            </a:rPr>
            <a:t>Over charged MD £35,000 (twice)</a:t>
          </a:r>
          <a:endParaRPr lang="en-GB" sz="1600" dirty="0">
            <a:latin typeface="Arial" panose="020B0604020202020204" pitchFamily="34" charset="0"/>
            <a:cs typeface="Arial" panose="020B0604020202020204" pitchFamily="34" charset="0"/>
          </a:endParaRPr>
        </a:p>
      </dgm:t>
    </dgm:pt>
    <dgm:pt modelId="{A507A15A-4085-4776-AFAE-A380D2569769}" type="parTrans" cxnId="{E7BB04D1-BFE8-4FB9-914C-2D0369BC55CE}">
      <dgm:prSet/>
      <dgm:spPr/>
      <dgm:t>
        <a:bodyPr/>
        <a:lstStyle/>
        <a:p>
          <a:endParaRPr lang="en-GB"/>
        </a:p>
      </dgm:t>
    </dgm:pt>
    <dgm:pt modelId="{D5231167-C602-4C1F-AB31-1ECD0874AFAB}" type="sibTrans" cxnId="{E7BB04D1-BFE8-4FB9-914C-2D0369BC55CE}">
      <dgm:prSet/>
      <dgm:spPr/>
      <dgm:t>
        <a:bodyPr/>
        <a:lstStyle/>
        <a:p>
          <a:endParaRPr lang="en-GB"/>
        </a:p>
      </dgm:t>
    </dgm:pt>
    <dgm:pt modelId="{EB8A9AF3-1178-4E0B-B3FA-A191773A58A5}">
      <dgm:prSet phldrT="[Text]"/>
      <dgm:spPr/>
      <dgm:t>
        <a:bodyPr/>
        <a:lstStyle/>
        <a:p>
          <a:r>
            <a:rPr lang="en-US" dirty="0">
              <a:latin typeface="Arial" panose="020B0604020202020204" pitchFamily="34" charset="0"/>
              <a:cs typeface="Arial" panose="020B0604020202020204" pitchFamily="34" charset="0"/>
            </a:rPr>
            <a:t>Perfect Job</a:t>
          </a:r>
          <a:endParaRPr lang="en-GB" dirty="0">
            <a:latin typeface="Arial" panose="020B0604020202020204" pitchFamily="34" charset="0"/>
            <a:cs typeface="Arial" panose="020B0604020202020204" pitchFamily="34" charset="0"/>
          </a:endParaRPr>
        </a:p>
      </dgm:t>
    </dgm:pt>
    <dgm:pt modelId="{9C29F8BD-6E5B-4951-B141-D608252490FA}" type="parTrans" cxnId="{07AB9620-313F-4072-9AB4-0068BE1C56AA}">
      <dgm:prSet/>
      <dgm:spPr/>
      <dgm:t>
        <a:bodyPr/>
        <a:lstStyle/>
        <a:p>
          <a:endParaRPr lang="en-GB"/>
        </a:p>
      </dgm:t>
    </dgm:pt>
    <dgm:pt modelId="{CA739B90-9D89-4D46-A511-88192F655123}" type="sibTrans" cxnId="{07AB9620-313F-4072-9AB4-0068BE1C56AA}">
      <dgm:prSet/>
      <dgm:spPr/>
      <dgm:t>
        <a:bodyPr/>
        <a:lstStyle/>
        <a:p>
          <a:endParaRPr lang="en-GB"/>
        </a:p>
      </dgm:t>
    </dgm:pt>
    <dgm:pt modelId="{118E95FB-FB9E-4C32-B423-0E038861BBE4}">
      <dgm:prSet phldrT="[Text]" custT="1"/>
      <dgm:spPr/>
      <dgm:t>
        <a:bodyPr/>
        <a:lstStyle/>
        <a:p>
          <a:r>
            <a:rPr lang="en-US" sz="1600" dirty="0">
              <a:latin typeface="Arial" panose="020B0604020202020204" pitchFamily="34" charset="0"/>
              <a:cs typeface="Arial" panose="020B0604020202020204" pitchFamily="34" charset="0"/>
            </a:rPr>
            <a:t>Boredom</a:t>
          </a:r>
          <a:endParaRPr lang="en-GB" sz="1600" dirty="0">
            <a:latin typeface="Arial" panose="020B0604020202020204" pitchFamily="34" charset="0"/>
            <a:cs typeface="Arial" panose="020B0604020202020204" pitchFamily="34" charset="0"/>
          </a:endParaRPr>
        </a:p>
      </dgm:t>
    </dgm:pt>
    <dgm:pt modelId="{EA4B4CAA-A7E5-48D6-BE45-56A4DF7CD56B}" type="parTrans" cxnId="{837470CA-557E-422E-ACA0-8A2A45DB3108}">
      <dgm:prSet/>
      <dgm:spPr/>
      <dgm:t>
        <a:bodyPr/>
        <a:lstStyle/>
        <a:p>
          <a:endParaRPr lang="en-GB"/>
        </a:p>
      </dgm:t>
    </dgm:pt>
    <dgm:pt modelId="{3F245A2D-05F9-4152-9D4D-770BB86FCDDA}" type="sibTrans" cxnId="{837470CA-557E-422E-ACA0-8A2A45DB3108}">
      <dgm:prSet/>
      <dgm:spPr/>
      <dgm:t>
        <a:bodyPr/>
        <a:lstStyle/>
        <a:p>
          <a:endParaRPr lang="en-GB"/>
        </a:p>
      </dgm:t>
    </dgm:pt>
    <dgm:pt modelId="{97420267-C2ED-43FD-948E-AB8A076C091C}">
      <dgm:prSet phldrT="[Text]" custT="1"/>
      <dgm:spPr/>
      <dgm:t>
        <a:bodyPr/>
        <a:lstStyle/>
        <a:p>
          <a:r>
            <a:rPr lang="en-US" sz="1600" dirty="0">
              <a:latin typeface="Arial" panose="020B0604020202020204" pitchFamily="34" charset="0"/>
              <a:cs typeface="Arial" panose="020B0604020202020204" pitchFamily="34" charset="0"/>
            </a:rPr>
            <a:t>More to Achieve</a:t>
          </a:r>
          <a:endParaRPr lang="en-GB" sz="1600" dirty="0">
            <a:latin typeface="Arial" panose="020B0604020202020204" pitchFamily="34" charset="0"/>
            <a:cs typeface="Arial" panose="020B0604020202020204" pitchFamily="34" charset="0"/>
          </a:endParaRPr>
        </a:p>
      </dgm:t>
    </dgm:pt>
    <dgm:pt modelId="{9728E5B9-9A1D-49BE-8D54-A3F792174527}" type="parTrans" cxnId="{6C9CA447-C3CB-4547-A0F6-EBB74D34A970}">
      <dgm:prSet/>
      <dgm:spPr/>
      <dgm:t>
        <a:bodyPr/>
        <a:lstStyle/>
        <a:p>
          <a:endParaRPr lang="en-GB"/>
        </a:p>
      </dgm:t>
    </dgm:pt>
    <dgm:pt modelId="{1365D017-1E86-4C99-984B-491747901062}" type="sibTrans" cxnId="{6C9CA447-C3CB-4547-A0F6-EBB74D34A970}">
      <dgm:prSet/>
      <dgm:spPr/>
      <dgm:t>
        <a:bodyPr/>
        <a:lstStyle/>
        <a:p>
          <a:endParaRPr lang="en-GB"/>
        </a:p>
      </dgm:t>
    </dgm:pt>
    <dgm:pt modelId="{D2E9E71E-38B5-4B2B-807D-00198EB4C2BA}">
      <dgm:prSet phldrT="[Text]"/>
      <dgm:spPr/>
      <dgm:t>
        <a:bodyPr/>
        <a:lstStyle/>
        <a:p>
          <a:r>
            <a:rPr lang="en-US" dirty="0">
              <a:latin typeface="Arial" panose="020B0604020202020204" pitchFamily="34" charset="0"/>
              <a:cs typeface="Arial" panose="020B0604020202020204" pitchFamily="34" charset="0"/>
            </a:rPr>
            <a:t>Athlete</a:t>
          </a:r>
          <a:endParaRPr lang="en-GB" dirty="0">
            <a:latin typeface="Arial" panose="020B0604020202020204" pitchFamily="34" charset="0"/>
            <a:cs typeface="Arial" panose="020B0604020202020204" pitchFamily="34" charset="0"/>
          </a:endParaRPr>
        </a:p>
      </dgm:t>
    </dgm:pt>
    <dgm:pt modelId="{304E3E28-547A-481D-B23D-07A044746463}" type="parTrans" cxnId="{527A2496-6A57-49C1-B71A-D21746BF58D3}">
      <dgm:prSet/>
      <dgm:spPr/>
      <dgm:t>
        <a:bodyPr/>
        <a:lstStyle/>
        <a:p>
          <a:endParaRPr lang="en-GB"/>
        </a:p>
      </dgm:t>
    </dgm:pt>
    <dgm:pt modelId="{AA4EDBC6-4EDA-48D9-B39A-90164E41BDDB}" type="sibTrans" cxnId="{527A2496-6A57-49C1-B71A-D21746BF58D3}">
      <dgm:prSet/>
      <dgm:spPr/>
      <dgm:t>
        <a:bodyPr/>
        <a:lstStyle/>
        <a:p>
          <a:endParaRPr lang="en-GB"/>
        </a:p>
      </dgm:t>
    </dgm:pt>
    <dgm:pt modelId="{D57E7F17-989A-476D-92C0-E1C0D726A35C}">
      <dgm:prSet phldrT="[Text]" custT="1"/>
      <dgm:spPr/>
      <dgm:t>
        <a:bodyPr anchor="t"/>
        <a:lstStyle/>
        <a:p>
          <a:r>
            <a:rPr lang="en-US" sz="1600" dirty="0">
              <a:latin typeface="Arial" panose="020B0604020202020204" pitchFamily="34" charset="0"/>
              <a:cs typeface="Arial" panose="020B0604020202020204" pitchFamily="34" charset="0"/>
            </a:rPr>
            <a:t>Marathons</a:t>
          </a:r>
          <a:endParaRPr lang="en-GB" sz="1600" dirty="0">
            <a:latin typeface="Arial" panose="020B0604020202020204" pitchFamily="34" charset="0"/>
            <a:cs typeface="Arial" panose="020B0604020202020204" pitchFamily="34" charset="0"/>
          </a:endParaRPr>
        </a:p>
      </dgm:t>
    </dgm:pt>
    <dgm:pt modelId="{BACFD362-645F-482C-95B9-CE852F63B1FA}" type="parTrans" cxnId="{221D4D7C-1FE3-42E4-A5D9-647FFCF594A1}">
      <dgm:prSet/>
      <dgm:spPr/>
      <dgm:t>
        <a:bodyPr/>
        <a:lstStyle/>
        <a:p>
          <a:endParaRPr lang="en-GB"/>
        </a:p>
      </dgm:t>
    </dgm:pt>
    <dgm:pt modelId="{F1CADBF9-29A0-4C34-BCC2-277E65F69F71}" type="sibTrans" cxnId="{221D4D7C-1FE3-42E4-A5D9-647FFCF594A1}">
      <dgm:prSet/>
      <dgm:spPr/>
      <dgm:t>
        <a:bodyPr/>
        <a:lstStyle/>
        <a:p>
          <a:endParaRPr lang="en-GB"/>
        </a:p>
      </dgm:t>
    </dgm:pt>
    <dgm:pt modelId="{8F4B4D71-882E-4C6B-94F4-1FF18F34CCF0}">
      <dgm:prSet phldrT="[Text]" custT="1"/>
      <dgm:spPr/>
      <dgm:t>
        <a:bodyPr/>
        <a:lstStyle/>
        <a:p>
          <a:r>
            <a:rPr lang="en-US" sz="1600" dirty="0">
              <a:latin typeface="Arial" panose="020B0604020202020204" pitchFamily="34" charset="0"/>
              <a:cs typeface="Arial" panose="020B0604020202020204" pitchFamily="34" charset="0"/>
            </a:rPr>
            <a:t>Triathlons</a:t>
          </a:r>
        </a:p>
      </dgm:t>
    </dgm:pt>
    <dgm:pt modelId="{CE20C559-6358-44C3-BE2F-D88D771227C6}" type="parTrans" cxnId="{59154C1F-FB21-4958-BCD8-8D9011923B9B}">
      <dgm:prSet/>
      <dgm:spPr/>
      <dgm:t>
        <a:bodyPr/>
        <a:lstStyle/>
        <a:p>
          <a:endParaRPr lang="en-GB"/>
        </a:p>
      </dgm:t>
    </dgm:pt>
    <dgm:pt modelId="{75200F7B-D244-4F54-9510-0B4EAAE1CD27}" type="sibTrans" cxnId="{59154C1F-FB21-4958-BCD8-8D9011923B9B}">
      <dgm:prSet/>
      <dgm:spPr/>
      <dgm:t>
        <a:bodyPr/>
        <a:lstStyle/>
        <a:p>
          <a:endParaRPr lang="en-GB"/>
        </a:p>
      </dgm:t>
    </dgm:pt>
    <dgm:pt modelId="{588E1E63-997A-4947-B52D-B18F8BE2ADB4}">
      <dgm:prSet phldrT="[Text]"/>
      <dgm:spPr/>
      <dgm:t>
        <a:bodyPr/>
        <a:lstStyle/>
        <a:p>
          <a:r>
            <a:rPr lang="en-US" dirty="0">
              <a:latin typeface="Arial" panose="020B0604020202020204" pitchFamily="34" charset="0"/>
              <a:cs typeface="Arial" panose="020B0604020202020204" pitchFamily="34" charset="0"/>
            </a:rPr>
            <a:t>Contractor</a:t>
          </a:r>
        </a:p>
      </dgm:t>
    </dgm:pt>
    <dgm:pt modelId="{E9653A24-FF7A-418C-8880-4F718E5CAADC}" type="parTrans" cxnId="{08696256-C59C-4044-BF98-1CEBA2552A77}">
      <dgm:prSet/>
      <dgm:spPr/>
      <dgm:t>
        <a:bodyPr/>
        <a:lstStyle/>
        <a:p>
          <a:endParaRPr lang="en-GB"/>
        </a:p>
      </dgm:t>
    </dgm:pt>
    <dgm:pt modelId="{7C34AE62-10B0-4218-A0BF-2B6F0569CE73}" type="sibTrans" cxnId="{08696256-C59C-4044-BF98-1CEBA2552A77}">
      <dgm:prSet/>
      <dgm:spPr/>
      <dgm:t>
        <a:bodyPr/>
        <a:lstStyle/>
        <a:p>
          <a:endParaRPr lang="en-GB"/>
        </a:p>
      </dgm:t>
    </dgm:pt>
    <dgm:pt modelId="{83D620F4-35ED-4B42-86D1-F59B37541A9B}">
      <dgm:prSet phldrT="[Text]" custT="1"/>
      <dgm:spPr/>
      <dgm:t>
        <a:bodyPr/>
        <a:lstStyle/>
        <a:p>
          <a:r>
            <a:rPr lang="en-US" sz="1600" dirty="0">
              <a:latin typeface="Arial" panose="020B0604020202020204" pitchFamily="34" charset="0"/>
              <a:cs typeface="Arial" panose="020B0604020202020204" pitchFamily="34" charset="0"/>
            </a:rPr>
            <a:t>Good Working Practices</a:t>
          </a:r>
        </a:p>
      </dgm:t>
    </dgm:pt>
    <dgm:pt modelId="{305465AA-DC10-4068-9A8B-8283BB564794}" type="parTrans" cxnId="{56AF8929-C17E-4101-BAAD-268700107236}">
      <dgm:prSet/>
      <dgm:spPr/>
      <dgm:t>
        <a:bodyPr/>
        <a:lstStyle/>
        <a:p>
          <a:endParaRPr lang="en-GB"/>
        </a:p>
      </dgm:t>
    </dgm:pt>
    <dgm:pt modelId="{200F8EB6-8FBD-4629-88E0-BA87491B5F9B}" type="sibTrans" cxnId="{56AF8929-C17E-4101-BAAD-268700107236}">
      <dgm:prSet/>
      <dgm:spPr/>
      <dgm:t>
        <a:bodyPr/>
        <a:lstStyle/>
        <a:p>
          <a:endParaRPr lang="en-GB"/>
        </a:p>
      </dgm:t>
    </dgm:pt>
    <dgm:pt modelId="{4C277882-10FE-4E8F-8D80-31C12B1EE327}">
      <dgm:prSet phldrT="[Text]" custT="1"/>
      <dgm:spPr/>
      <dgm:t>
        <a:bodyPr/>
        <a:lstStyle/>
        <a:p>
          <a:r>
            <a:rPr lang="en-US" sz="1600" dirty="0">
              <a:latin typeface="Arial" panose="020B0604020202020204" pitchFamily="34" charset="0"/>
              <a:cs typeface="Arial" panose="020B0604020202020204" pitchFamily="34" charset="0"/>
            </a:rPr>
            <a:t>Bad Working Practices</a:t>
          </a:r>
        </a:p>
      </dgm:t>
    </dgm:pt>
    <dgm:pt modelId="{3F4A4BEF-68DC-4682-AF27-B50C7F4B79F1}" type="parTrans" cxnId="{F346B02C-FED5-4FC4-9C9E-B7D0BFAAD69A}">
      <dgm:prSet/>
      <dgm:spPr/>
      <dgm:t>
        <a:bodyPr/>
        <a:lstStyle/>
        <a:p>
          <a:endParaRPr lang="en-GB"/>
        </a:p>
      </dgm:t>
    </dgm:pt>
    <dgm:pt modelId="{113B3481-4B5E-42F9-A4FF-21E523D4722F}" type="sibTrans" cxnId="{F346B02C-FED5-4FC4-9C9E-B7D0BFAAD69A}">
      <dgm:prSet/>
      <dgm:spPr/>
      <dgm:t>
        <a:bodyPr/>
        <a:lstStyle/>
        <a:p>
          <a:endParaRPr lang="en-GB"/>
        </a:p>
      </dgm:t>
    </dgm:pt>
    <dgm:pt modelId="{532075CC-2A2E-4C97-BCEC-2E35C83AEB27}">
      <dgm:prSet phldrT="[Text]" custT="1"/>
      <dgm:spPr/>
      <dgm:t>
        <a:bodyPr/>
        <a:lstStyle/>
        <a:p>
          <a:r>
            <a:rPr lang="en-US" sz="1600" dirty="0">
              <a:latin typeface="Arial" panose="020B0604020202020204" pitchFamily="34" charset="0"/>
              <a:cs typeface="Arial" panose="020B0604020202020204" pitchFamily="34" charset="0"/>
            </a:rPr>
            <a:t>Great Managers</a:t>
          </a:r>
        </a:p>
      </dgm:t>
    </dgm:pt>
    <dgm:pt modelId="{4C768CCD-3DB4-4ED1-9C3E-78D2ABE17627}" type="parTrans" cxnId="{4CC97657-FA9B-4FE1-8309-4066FF0DBAAC}">
      <dgm:prSet/>
      <dgm:spPr/>
      <dgm:t>
        <a:bodyPr/>
        <a:lstStyle/>
        <a:p>
          <a:endParaRPr lang="en-GB"/>
        </a:p>
      </dgm:t>
    </dgm:pt>
    <dgm:pt modelId="{62B19150-E09A-4490-B75B-D27926A736D9}" type="sibTrans" cxnId="{4CC97657-FA9B-4FE1-8309-4066FF0DBAAC}">
      <dgm:prSet/>
      <dgm:spPr/>
      <dgm:t>
        <a:bodyPr/>
        <a:lstStyle/>
        <a:p>
          <a:endParaRPr lang="en-GB"/>
        </a:p>
      </dgm:t>
    </dgm:pt>
    <dgm:pt modelId="{636846D6-85EC-46AE-86E8-043E545AD404}">
      <dgm:prSet phldrT="[Text]" custT="1"/>
      <dgm:spPr/>
      <dgm:t>
        <a:bodyPr/>
        <a:lstStyle/>
        <a:p>
          <a:r>
            <a:rPr lang="en-US" sz="1600">
              <a:latin typeface="Arial" panose="020B0604020202020204" pitchFamily="34" charset="0"/>
              <a:cs typeface="Arial" panose="020B0604020202020204" pitchFamily="34" charset="0"/>
            </a:rPr>
            <a:t>Poor </a:t>
          </a:r>
          <a:r>
            <a:rPr lang="en-US" sz="1600" dirty="0">
              <a:latin typeface="Arial" panose="020B0604020202020204" pitchFamily="34" charset="0"/>
              <a:cs typeface="Arial" panose="020B0604020202020204" pitchFamily="34" charset="0"/>
            </a:rPr>
            <a:t>Managers</a:t>
          </a:r>
        </a:p>
      </dgm:t>
    </dgm:pt>
    <dgm:pt modelId="{C2F49C2E-8AB0-414C-88AF-FD07E5E39EEE}" type="parTrans" cxnId="{E7D95E28-56CA-4EB6-80D8-E8CCB65BD648}">
      <dgm:prSet/>
      <dgm:spPr/>
      <dgm:t>
        <a:bodyPr/>
        <a:lstStyle/>
        <a:p>
          <a:endParaRPr lang="en-GB"/>
        </a:p>
      </dgm:t>
    </dgm:pt>
    <dgm:pt modelId="{DBDD77EA-F064-48E4-9949-64872D939A8C}" type="sibTrans" cxnId="{E7D95E28-56CA-4EB6-80D8-E8CCB65BD648}">
      <dgm:prSet/>
      <dgm:spPr/>
      <dgm:t>
        <a:bodyPr/>
        <a:lstStyle/>
        <a:p>
          <a:endParaRPr lang="en-GB"/>
        </a:p>
      </dgm:t>
    </dgm:pt>
    <dgm:pt modelId="{02D0D8F8-4FF2-4EDF-BF4C-6EFE03B1BE8B}">
      <dgm:prSet phldrT="[Text]"/>
      <dgm:spPr/>
      <dgm:t>
        <a:bodyPr/>
        <a:lstStyle/>
        <a:p>
          <a:r>
            <a:rPr lang="en-US" dirty="0">
              <a:latin typeface="Arial" panose="020B0604020202020204" pitchFamily="34" charset="0"/>
              <a:cs typeface="Arial" panose="020B0604020202020204" pitchFamily="34" charset="0"/>
            </a:rPr>
            <a:t>Family</a:t>
          </a:r>
        </a:p>
      </dgm:t>
    </dgm:pt>
    <dgm:pt modelId="{B1C7608E-E808-4634-94F1-11F834C89E0B}" type="parTrans" cxnId="{D7E38296-E355-48F0-9A1A-3DC24B8AD6BA}">
      <dgm:prSet/>
      <dgm:spPr/>
      <dgm:t>
        <a:bodyPr/>
        <a:lstStyle/>
        <a:p>
          <a:endParaRPr lang="en-GB"/>
        </a:p>
      </dgm:t>
    </dgm:pt>
    <dgm:pt modelId="{34736536-11CD-462B-9E11-58E7395EFACF}" type="sibTrans" cxnId="{D7E38296-E355-48F0-9A1A-3DC24B8AD6BA}">
      <dgm:prSet/>
      <dgm:spPr/>
      <dgm:t>
        <a:bodyPr/>
        <a:lstStyle/>
        <a:p>
          <a:endParaRPr lang="en-GB"/>
        </a:p>
      </dgm:t>
    </dgm:pt>
    <dgm:pt modelId="{AC27EAF2-3B58-425C-98E0-70C32B7F5593}">
      <dgm:prSet phldrT="[Text]" custT="1"/>
      <dgm:spPr/>
      <dgm:t>
        <a:bodyPr/>
        <a:lstStyle/>
        <a:p>
          <a:r>
            <a:rPr lang="en-US" sz="1600">
              <a:latin typeface="Arial" panose="020B0604020202020204" pitchFamily="34" charset="0"/>
              <a:cs typeface="Arial" panose="020B0604020202020204" pitchFamily="34" charset="0"/>
            </a:rPr>
            <a:t>Children Teach </a:t>
          </a:r>
          <a:r>
            <a:rPr lang="en-US" sz="1600" dirty="0">
              <a:latin typeface="Arial" panose="020B0604020202020204" pitchFamily="34" charset="0"/>
              <a:cs typeface="Arial" panose="020B0604020202020204" pitchFamily="34" charset="0"/>
            </a:rPr>
            <a:t>Compromise</a:t>
          </a:r>
        </a:p>
      </dgm:t>
    </dgm:pt>
    <dgm:pt modelId="{EC3E4A57-A0CA-4BC1-A1E4-E3C9F27A022E}" type="parTrans" cxnId="{D9D8C912-A8FE-46C9-A003-20F35CE44459}">
      <dgm:prSet/>
      <dgm:spPr/>
      <dgm:t>
        <a:bodyPr/>
        <a:lstStyle/>
        <a:p>
          <a:endParaRPr lang="en-GB"/>
        </a:p>
      </dgm:t>
    </dgm:pt>
    <dgm:pt modelId="{9F7ACDF0-083E-44B9-A6EA-F0072999E858}" type="sibTrans" cxnId="{D9D8C912-A8FE-46C9-A003-20F35CE44459}">
      <dgm:prSet/>
      <dgm:spPr/>
      <dgm:t>
        <a:bodyPr/>
        <a:lstStyle/>
        <a:p>
          <a:endParaRPr lang="en-GB"/>
        </a:p>
      </dgm:t>
    </dgm:pt>
    <dgm:pt modelId="{D1F3BA09-582E-40D2-8A09-DE3DAD9EF695}">
      <dgm:prSet phldrT="[Text]" custT="1"/>
      <dgm:spPr/>
      <dgm:t>
        <a:bodyPr/>
        <a:lstStyle/>
        <a:p>
          <a:r>
            <a:rPr lang="en-US" sz="1600" dirty="0">
              <a:latin typeface="Arial" panose="020B0604020202020204" pitchFamily="34" charset="0"/>
              <a:cs typeface="Arial" panose="020B0604020202020204" pitchFamily="34" charset="0"/>
            </a:rPr>
            <a:t>Cancer Teaches Perseverance</a:t>
          </a:r>
        </a:p>
      </dgm:t>
    </dgm:pt>
    <dgm:pt modelId="{B39C494C-C55E-4A62-A53F-BEB5B4E2BDBE}" type="parTrans" cxnId="{0BBE8C49-26B3-44D3-BF07-799DAED6CBB1}">
      <dgm:prSet/>
      <dgm:spPr/>
      <dgm:t>
        <a:bodyPr/>
        <a:lstStyle/>
        <a:p>
          <a:endParaRPr lang="en-GB"/>
        </a:p>
      </dgm:t>
    </dgm:pt>
    <dgm:pt modelId="{639A2D31-112D-4FF5-90CD-4B28F118352C}" type="sibTrans" cxnId="{0BBE8C49-26B3-44D3-BF07-799DAED6CBB1}">
      <dgm:prSet/>
      <dgm:spPr/>
      <dgm:t>
        <a:bodyPr/>
        <a:lstStyle/>
        <a:p>
          <a:endParaRPr lang="en-GB"/>
        </a:p>
      </dgm:t>
    </dgm:pt>
    <dgm:pt modelId="{3B93E876-15E8-4023-8C63-C27A2D05EB2C}" type="pres">
      <dgm:prSet presAssocID="{C60C133A-3994-4427-967A-6431630535E0}" presName="Name0" presStyleCnt="0">
        <dgm:presLayoutVars>
          <dgm:dir/>
          <dgm:animLvl val="lvl"/>
          <dgm:resizeHandles val="exact"/>
        </dgm:presLayoutVars>
      </dgm:prSet>
      <dgm:spPr/>
    </dgm:pt>
    <dgm:pt modelId="{0E229FCA-EB20-4876-8CBA-DB3A6FC8D144}" type="pres">
      <dgm:prSet presAssocID="{10E3B89B-02AD-46DB-90C9-ABEDCB3DA1CD}" presName="composite" presStyleCnt="0"/>
      <dgm:spPr/>
    </dgm:pt>
    <dgm:pt modelId="{4FA51CB6-7404-4C97-B404-2895FC18C1A6}" type="pres">
      <dgm:prSet presAssocID="{10E3B89B-02AD-46DB-90C9-ABEDCB3DA1CD}" presName="parTx" presStyleLbl="alignNode1" presStyleIdx="0" presStyleCnt="5">
        <dgm:presLayoutVars>
          <dgm:chMax val="0"/>
          <dgm:chPref val="0"/>
          <dgm:bulletEnabled val="1"/>
        </dgm:presLayoutVars>
      </dgm:prSet>
      <dgm:spPr/>
    </dgm:pt>
    <dgm:pt modelId="{C27FD75B-386F-4E95-9654-2ACAA9978D9F}" type="pres">
      <dgm:prSet presAssocID="{10E3B89B-02AD-46DB-90C9-ABEDCB3DA1CD}" presName="desTx" presStyleLbl="alignAccFollowNode1" presStyleIdx="0" presStyleCnt="5">
        <dgm:presLayoutVars>
          <dgm:bulletEnabled val="1"/>
        </dgm:presLayoutVars>
      </dgm:prSet>
      <dgm:spPr/>
    </dgm:pt>
    <dgm:pt modelId="{40201167-9B59-47CA-AEE5-32CEBA2BD229}" type="pres">
      <dgm:prSet presAssocID="{459529DC-C3D1-422C-B53C-14AF8B30CC2E}" presName="space" presStyleCnt="0"/>
      <dgm:spPr/>
    </dgm:pt>
    <dgm:pt modelId="{857B40AB-3E1E-4B24-B45B-A52FC96360E6}" type="pres">
      <dgm:prSet presAssocID="{EB8A9AF3-1178-4E0B-B3FA-A191773A58A5}" presName="composite" presStyleCnt="0"/>
      <dgm:spPr/>
    </dgm:pt>
    <dgm:pt modelId="{770F1F05-35CB-43F5-B85C-F65350D83261}" type="pres">
      <dgm:prSet presAssocID="{EB8A9AF3-1178-4E0B-B3FA-A191773A58A5}" presName="parTx" presStyleLbl="alignNode1" presStyleIdx="1" presStyleCnt="5">
        <dgm:presLayoutVars>
          <dgm:chMax val="0"/>
          <dgm:chPref val="0"/>
          <dgm:bulletEnabled val="1"/>
        </dgm:presLayoutVars>
      </dgm:prSet>
      <dgm:spPr/>
    </dgm:pt>
    <dgm:pt modelId="{965646E9-1317-474D-9691-A91F1017EF4F}" type="pres">
      <dgm:prSet presAssocID="{EB8A9AF3-1178-4E0B-B3FA-A191773A58A5}" presName="desTx" presStyleLbl="alignAccFollowNode1" presStyleIdx="1" presStyleCnt="5">
        <dgm:presLayoutVars>
          <dgm:bulletEnabled val="1"/>
        </dgm:presLayoutVars>
      </dgm:prSet>
      <dgm:spPr/>
    </dgm:pt>
    <dgm:pt modelId="{B3B717AD-38BA-478A-8135-B3C7188E5144}" type="pres">
      <dgm:prSet presAssocID="{CA739B90-9D89-4D46-A511-88192F655123}" presName="space" presStyleCnt="0"/>
      <dgm:spPr/>
    </dgm:pt>
    <dgm:pt modelId="{DEB5EF2B-C74D-4B04-B451-EE72EFE19734}" type="pres">
      <dgm:prSet presAssocID="{D2E9E71E-38B5-4B2B-807D-00198EB4C2BA}" presName="composite" presStyleCnt="0"/>
      <dgm:spPr/>
    </dgm:pt>
    <dgm:pt modelId="{6EBFC170-0D83-4D88-B107-EA8DC63DFB42}" type="pres">
      <dgm:prSet presAssocID="{D2E9E71E-38B5-4B2B-807D-00198EB4C2BA}" presName="parTx" presStyleLbl="alignNode1" presStyleIdx="2" presStyleCnt="5">
        <dgm:presLayoutVars>
          <dgm:chMax val="0"/>
          <dgm:chPref val="0"/>
          <dgm:bulletEnabled val="1"/>
        </dgm:presLayoutVars>
      </dgm:prSet>
      <dgm:spPr/>
    </dgm:pt>
    <dgm:pt modelId="{BE175A7D-E1B3-49FC-8844-54AF51230AD7}" type="pres">
      <dgm:prSet presAssocID="{D2E9E71E-38B5-4B2B-807D-00198EB4C2BA}" presName="desTx" presStyleLbl="alignAccFollowNode1" presStyleIdx="2" presStyleCnt="5">
        <dgm:presLayoutVars>
          <dgm:bulletEnabled val="1"/>
        </dgm:presLayoutVars>
      </dgm:prSet>
      <dgm:spPr/>
    </dgm:pt>
    <dgm:pt modelId="{366C25B5-85C5-4981-93A4-2C5657E99C90}" type="pres">
      <dgm:prSet presAssocID="{AA4EDBC6-4EDA-48D9-B39A-90164E41BDDB}" presName="space" presStyleCnt="0"/>
      <dgm:spPr/>
    </dgm:pt>
    <dgm:pt modelId="{5685ABEC-A903-4C84-9121-CC6FE7EDA8B2}" type="pres">
      <dgm:prSet presAssocID="{588E1E63-997A-4947-B52D-B18F8BE2ADB4}" presName="composite" presStyleCnt="0"/>
      <dgm:spPr/>
    </dgm:pt>
    <dgm:pt modelId="{18DBC006-A515-4B18-BC4E-9F241E16082E}" type="pres">
      <dgm:prSet presAssocID="{588E1E63-997A-4947-B52D-B18F8BE2ADB4}" presName="parTx" presStyleLbl="alignNode1" presStyleIdx="3" presStyleCnt="5">
        <dgm:presLayoutVars>
          <dgm:chMax val="0"/>
          <dgm:chPref val="0"/>
          <dgm:bulletEnabled val="1"/>
        </dgm:presLayoutVars>
      </dgm:prSet>
      <dgm:spPr/>
    </dgm:pt>
    <dgm:pt modelId="{5ADA37C7-AD55-4885-BB12-22EF51DCFDE9}" type="pres">
      <dgm:prSet presAssocID="{588E1E63-997A-4947-B52D-B18F8BE2ADB4}" presName="desTx" presStyleLbl="alignAccFollowNode1" presStyleIdx="3" presStyleCnt="5">
        <dgm:presLayoutVars>
          <dgm:bulletEnabled val="1"/>
        </dgm:presLayoutVars>
      </dgm:prSet>
      <dgm:spPr/>
    </dgm:pt>
    <dgm:pt modelId="{CF09A623-3D07-4DAF-90D2-31672B70355F}" type="pres">
      <dgm:prSet presAssocID="{7C34AE62-10B0-4218-A0BF-2B6F0569CE73}" presName="space" presStyleCnt="0"/>
      <dgm:spPr/>
    </dgm:pt>
    <dgm:pt modelId="{D01CAC4A-BB8A-43E4-A789-233E56F2C3E4}" type="pres">
      <dgm:prSet presAssocID="{02D0D8F8-4FF2-4EDF-BF4C-6EFE03B1BE8B}" presName="composite" presStyleCnt="0"/>
      <dgm:spPr/>
    </dgm:pt>
    <dgm:pt modelId="{A3785E6F-DF75-412C-9345-73F73EE84C1E}" type="pres">
      <dgm:prSet presAssocID="{02D0D8F8-4FF2-4EDF-BF4C-6EFE03B1BE8B}" presName="parTx" presStyleLbl="alignNode1" presStyleIdx="4" presStyleCnt="5">
        <dgm:presLayoutVars>
          <dgm:chMax val="0"/>
          <dgm:chPref val="0"/>
          <dgm:bulletEnabled val="1"/>
        </dgm:presLayoutVars>
      </dgm:prSet>
      <dgm:spPr/>
    </dgm:pt>
    <dgm:pt modelId="{27ACB2E1-D858-4E3F-913C-1268887563C2}" type="pres">
      <dgm:prSet presAssocID="{02D0D8F8-4FF2-4EDF-BF4C-6EFE03B1BE8B}" presName="desTx" presStyleLbl="alignAccFollowNode1" presStyleIdx="4" presStyleCnt="5">
        <dgm:presLayoutVars>
          <dgm:bulletEnabled val="1"/>
        </dgm:presLayoutVars>
      </dgm:prSet>
      <dgm:spPr/>
    </dgm:pt>
  </dgm:ptLst>
  <dgm:cxnLst>
    <dgm:cxn modelId="{A74D3902-1F6B-406D-91E7-A8D07B9ACC67}" srcId="{10E3B89B-02AD-46DB-90C9-ABEDCB3DA1CD}" destId="{8E6B7143-8EED-4369-9C42-229D18F98AF6}" srcOrd="0" destOrd="0" parTransId="{5BFABE1C-18DA-46CA-B932-524F345B212F}" sibTransId="{2AC7654B-2A6B-4E21-AA27-E346994295A1}"/>
    <dgm:cxn modelId="{B58EEE0D-7A30-4C24-BB4E-A4D10DDDDF0E}" type="presOf" srcId="{8E6B7143-8EED-4369-9C42-229D18F98AF6}" destId="{C27FD75B-386F-4E95-9654-2ACAA9978D9F}" srcOrd="0" destOrd="0" presId="urn:microsoft.com/office/officeart/2005/8/layout/hList1"/>
    <dgm:cxn modelId="{D9D8C912-A8FE-46C9-A003-20F35CE44459}" srcId="{02D0D8F8-4FF2-4EDF-BF4C-6EFE03B1BE8B}" destId="{AC27EAF2-3B58-425C-98E0-70C32B7F5593}" srcOrd="0" destOrd="0" parTransId="{EC3E4A57-A0CA-4BC1-A1E4-E3C9F27A022E}" sibTransId="{9F7ACDF0-083E-44B9-A6EA-F0072999E858}"/>
    <dgm:cxn modelId="{891F2016-2405-4BBF-99B1-45FC388863C4}" type="presOf" srcId="{C60C133A-3994-4427-967A-6431630535E0}" destId="{3B93E876-15E8-4023-8C63-C27A2D05EB2C}" srcOrd="0" destOrd="0" presId="urn:microsoft.com/office/officeart/2005/8/layout/hList1"/>
    <dgm:cxn modelId="{44B8C51B-D7FF-4622-A072-A71B94C99D96}" type="presOf" srcId="{83D620F4-35ED-4B42-86D1-F59B37541A9B}" destId="{5ADA37C7-AD55-4885-BB12-22EF51DCFDE9}" srcOrd="0" destOrd="0" presId="urn:microsoft.com/office/officeart/2005/8/layout/hList1"/>
    <dgm:cxn modelId="{59154C1F-FB21-4958-BCD8-8D9011923B9B}" srcId="{D2E9E71E-38B5-4B2B-807D-00198EB4C2BA}" destId="{8F4B4D71-882E-4C6B-94F4-1FF18F34CCF0}" srcOrd="1" destOrd="0" parTransId="{CE20C559-6358-44C3-BE2F-D88D771227C6}" sibTransId="{75200F7B-D244-4F54-9510-0B4EAAE1CD27}"/>
    <dgm:cxn modelId="{07AB9620-313F-4072-9AB4-0068BE1C56AA}" srcId="{C60C133A-3994-4427-967A-6431630535E0}" destId="{EB8A9AF3-1178-4E0B-B3FA-A191773A58A5}" srcOrd="1" destOrd="0" parTransId="{9C29F8BD-6E5B-4951-B141-D608252490FA}" sibTransId="{CA739B90-9D89-4D46-A511-88192F655123}"/>
    <dgm:cxn modelId="{E7D95E28-56CA-4EB6-80D8-E8CCB65BD648}" srcId="{588E1E63-997A-4947-B52D-B18F8BE2ADB4}" destId="{636846D6-85EC-46AE-86E8-043E545AD404}" srcOrd="3" destOrd="0" parTransId="{C2F49C2E-8AB0-414C-88AF-FD07E5E39EEE}" sibTransId="{DBDD77EA-F064-48E4-9949-64872D939A8C}"/>
    <dgm:cxn modelId="{56AF8929-C17E-4101-BAAD-268700107236}" srcId="{588E1E63-997A-4947-B52D-B18F8BE2ADB4}" destId="{83D620F4-35ED-4B42-86D1-F59B37541A9B}" srcOrd="0" destOrd="0" parTransId="{305465AA-DC10-4068-9A8B-8283BB564794}" sibTransId="{200F8EB6-8FBD-4629-88E0-BA87491B5F9B}"/>
    <dgm:cxn modelId="{F346B02C-FED5-4FC4-9C9E-B7D0BFAAD69A}" srcId="{588E1E63-997A-4947-B52D-B18F8BE2ADB4}" destId="{4C277882-10FE-4E8F-8D80-31C12B1EE327}" srcOrd="1" destOrd="0" parTransId="{3F4A4BEF-68DC-4682-AF27-B50C7F4B79F1}" sibTransId="{113B3481-4B5E-42F9-A4FF-21E523D4722F}"/>
    <dgm:cxn modelId="{440AF12D-18D4-4781-B42E-3638B09F09BA}" type="presOf" srcId="{588E1E63-997A-4947-B52D-B18F8BE2ADB4}" destId="{18DBC006-A515-4B18-BC4E-9F241E16082E}" srcOrd="0" destOrd="0" presId="urn:microsoft.com/office/officeart/2005/8/layout/hList1"/>
    <dgm:cxn modelId="{ABA07E34-6C33-4A61-A6B7-475F9F1B2BD4}" type="presOf" srcId="{D2E9E71E-38B5-4B2B-807D-00198EB4C2BA}" destId="{6EBFC170-0D83-4D88-B107-EA8DC63DFB42}" srcOrd="0" destOrd="0" presId="urn:microsoft.com/office/officeart/2005/8/layout/hList1"/>
    <dgm:cxn modelId="{CEF85F3A-244D-4E86-8226-A36FAEEA1A8A}" type="presOf" srcId="{10E3B89B-02AD-46DB-90C9-ABEDCB3DA1CD}" destId="{4FA51CB6-7404-4C97-B404-2895FC18C1A6}" srcOrd="0" destOrd="0" presId="urn:microsoft.com/office/officeart/2005/8/layout/hList1"/>
    <dgm:cxn modelId="{6C9CA447-C3CB-4547-A0F6-EBB74D34A970}" srcId="{EB8A9AF3-1178-4E0B-B3FA-A191773A58A5}" destId="{97420267-C2ED-43FD-948E-AB8A076C091C}" srcOrd="1" destOrd="0" parTransId="{9728E5B9-9A1D-49BE-8D54-A3F792174527}" sibTransId="{1365D017-1E86-4C99-984B-491747901062}"/>
    <dgm:cxn modelId="{0BBE8C49-26B3-44D3-BF07-799DAED6CBB1}" srcId="{02D0D8F8-4FF2-4EDF-BF4C-6EFE03B1BE8B}" destId="{D1F3BA09-582E-40D2-8A09-DE3DAD9EF695}" srcOrd="1" destOrd="0" parTransId="{B39C494C-C55E-4A62-A53F-BEB5B4E2BDBE}" sibTransId="{639A2D31-112D-4FF5-90CD-4B28F118352C}"/>
    <dgm:cxn modelId="{E1363E51-FC5B-4B30-AD27-B8BA7EECD059}" type="presOf" srcId="{D1F3BA09-582E-40D2-8A09-DE3DAD9EF695}" destId="{27ACB2E1-D858-4E3F-913C-1268887563C2}" srcOrd="0" destOrd="1" presId="urn:microsoft.com/office/officeart/2005/8/layout/hList1"/>
    <dgm:cxn modelId="{08696256-C59C-4044-BF98-1CEBA2552A77}" srcId="{C60C133A-3994-4427-967A-6431630535E0}" destId="{588E1E63-997A-4947-B52D-B18F8BE2ADB4}" srcOrd="3" destOrd="0" parTransId="{E9653A24-FF7A-418C-8880-4F718E5CAADC}" sibTransId="{7C34AE62-10B0-4218-A0BF-2B6F0569CE73}"/>
    <dgm:cxn modelId="{4CC97657-FA9B-4FE1-8309-4066FF0DBAAC}" srcId="{588E1E63-997A-4947-B52D-B18F8BE2ADB4}" destId="{532075CC-2A2E-4C97-BCEC-2E35C83AEB27}" srcOrd="2" destOrd="0" parTransId="{4C768CCD-3DB4-4ED1-9C3E-78D2ABE17627}" sibTransId="{62B19150-E09A-4490-B75B-D27926A736D9}"/>
    <dgm:cxn modelId="{221D4D7C-1FE3-42E4-A5D9-647FFCF594A1}" srcId="{D2E9E71E-38B5-4B2B-807D-00198EB4C2BA}" destId="{D57E7F17-989A-476D-92C0-E1C0D726A35C}" srcOrd="0" destOrd="0" parTransId="{BACFD362-645F-482C-95B9-CE852F63B1FA}" sibTransId="{F1CADBF9-29A0-4C34-BCC2-277E65F69F71}"/>
    <dgm:cxn modelId="{78FE397F-7AE0-44E7-8798-245DB51C5625}" type="presOf" srcId="{118E95FB-FB9E-4C32-B423-0E038861BBE4}" destId="{965646E9-1317-474D-9691-A91F1017EF4F}" srcOrd="0" destOrd="0" presId="urn:microsoft.com/office/officeart/2005/8/layout/hList1"/>
    <dgm:cxn modelId="{9AF3E08A-A3CA-4A6B-A5A8-F4B72968989E}" type="presOf" srcId="{636846D6-85EC-46AE-86E8-043E545AD404}" destId="{5ADA37C7-AD55-4885-BB12-22EF51DCFDE9}" srcOrd="0" destOrd="3" presId="urn:microsoft.com/office/officeart/2005/8/layout/hList1"/>
    <dgm:cxn modelId="{3E45158C-A0DB-43C3-9F0D-471C66EC0B9F}" type="presOf" srcId="{02D0D8F8-4FF2-4EDF-BF4C-6EFE03B1BE8B}" destId="{A3785E6F-DF75-412C-9345-73F73EE84C1E}" srcOrd="0" destOrd="0" presId="urn:microsoft.com/office/officeart/2005/8/layout/hList1"/>
    <dgm:cxn modelId="{F9201C93-382E-4A8B-B5B7-A4A50A34A410}" type="presOf" srcId="{CE1FD319-AF8A-4404-9435-CEB52986474B}" destId="{C27FD75B-386F-4E95-9654-2ACAA9978D9F}" srcOrd="0" destOrd="1" presId="urn:microsoft.com/office/officeart/2005/8/layout/hList1"/>
    <dgm:cxn modelId="{527A2496-6A57-49C1-B71A-D21746BF58D3}" srcId="{C60C133A-3994-4427-967A-6431630535E0}" destId="{D2E9E71E-38B5-4B2B-807D-00198EB4C2BA}" srcOrd="2" destOrd="0" parTransId="{304E3E28-547A-481D-B23D-07A044746463}" sibTransId="{AA4EDBC6-4EDA-48D9-B39A-90164E41BDDB}"/>
    <dgm:cxn modelId="{D7E38296-E355-48F0-9A1A-3DC24B8AD6BA}" srcId="{C60C133A-3994-4427-967A-6431630535E0}" destId="{02D0D8F8-4FF2-4EDF-BF4C-6EFE03B1BE8B}" srcOrd="4" destOrd="0" parTransId="{B1C7608E-E808-4634-94F1-11F834C89E0B}" sibTransId="{34736536-11CD-462B-9E11-58E7395EFACF}"/>
    <dgm:cxn modelId="{DC748397-D12F-49D6-B6C5-00F8F12B1716}" type="presOf" srcId="{97420267-C2ED-43FD-948E-AB8A076C091C}" destId="{965646E9-1317-474D-9691-A91F1017EF4F}" srcOrd="0" destOrd="1" presId="urn:microsoft.com/office/officeart/2005/8/layout/hList1"/>
    <dgm:cxn modelId="{59D6419F-1BD4-4B55-93DF-546309B5883E}" type="presOf" srcId="{EB8A9AF3-1178-4E0B-B3FA-A191773A58A5}" destId="{770F1F05-35CB-43F5-B85C-F65350D83261}" srcOrd="0" destOrd="0" presId="urn:microsoft.com/office/officeart/2005/8/layout/hList1"/>
    <dgm:cxn modelId="{458C9FA5-CD20-469F-8F0E-378D36A6D5CD}" srcId="{C60C133A-3994-4427-967A-6431630535E0}" destId="{10E3B89B-02AD-46DB-90C9-ABEDCB3DA1CD}" srcOrd="0" destOrd="0" parTransId="{A11640E4-F37E-40FC-9587-DEC7BC1D09CF}" sibTransId="{459529DC-C3D1-422C-B53C-14AF8B30CC2E}"/>
    <dgm:cxn modelId="{4BAC4BB1-1C7D-4718-8A84-62F63E3868C0}" type="presOf" srcId="{AC27EAF2-3B58-425C-98E0-70C32B7F5593}" destId="{27ACB2E1-D858-4E3F-913C-1268887563C2}" srcOrd="0" destOrd="0" presId="urn:microsoft.com/office/officeart/2005/8/layout/hList1"/>
    <dgm:cxn modelId="{6CDAB0B9-F58A-4482-B54B-3856C488AADA}" type="presOf" srcId="{4C277882-10FE-4E8F-8D80-31C12B1EE327}" destId="{5ADA37C7-AD55-4885-BB12-22EF51DCFDE9}" srcOrd="0" destOrd="1" presId="urn:microsoft.com/office/officeart/2005/8/layout/hList1"/>
    <dgm:cxn modelId="{837470CA-557E-422E-ACA0-8A2A45DB3108}" srcId="{EB8A9AF3-1178-4E0B-B3FA-A191773A58A5}" destId="{118E95FB-FB9E-4C32-B423-0E038861BBE4}" srcOrd="0" destOrd="0" parTransId="{EA4B4CAA-A7E5-48D6-BE45-56A4DF7CD56B}" sibTransId="{3F245A2D-05F9-4152-9D4D-770BB86FCDDA}"/>
    <dgm:cxn modelId="{C61FC9CB-8B38-419B-BEC8-D2F00E1B0044}" type="presOf" srcId="{D57E7F17-989A-476D-92C0-E1C0D726A35C}" destId="{BE175A7D-E1B3-49FC-8844-54AF51230AD7}" srcOrd="0" destOrd="0" presId="urn:microsoft.com/office/officeart/2005/8/layout/hList1"/>
    <dgm:cxn modelId="{E7BB04D1-BFE8-4FB9-914C-2D0369BC55CE}" srcId="{10E3B89B-02AD-46DB-90C9-ABEDCB3DA1CD}" destId="{CE1FD319-AF8A-4404-9435-CEB52986474B}" srcOrd="1" destOrd="0" parTransId="{A507A15A-4085-4776-AFAE-A380D2569769}" sibTransId="{D5231167-C602-4C1F-AB31-1ECD0874AFAB}"/>
    <dgm:cxn modelId="{762244F5-C454-4EC8-AB42-6D079D8B6A98}" type="presOf" srcId="{532075CC-2A2E-4C97-BCEC-2E35C83AEB27}" destId="{5ADA37C7-AD55-4885-BB12-22EF51DCFDE9}" srcOrd="0" destOrd="2" presId="urn:microsoft.com/office/officeart/2005/8/layout/hList1"/>
    <dgm:cxn modelId="{1C1F93F8-17F8-4DD0-9F13-D654C2BE80D8}" type="presOf" srcId="{8F4B4D71-882E-4C6B-94F4-1FF18F34CCF0}" destId="{BE175A7D-E1B3-49FC-8844-54AF51230AD7}" srcOrd="0" destOrd="1" presId="urn:microsoft.com/office/officeart/2005/8/layout/hList1"/>
    <dgm:cxn modelId="{C04516DE-4ACC-43B5-9106-4183638A0A30}" type="presParOf" srcId="{3B93E876-15E8-4023-8C63-C27A2D05EB2C}" destId="{0E229FCA-EB20-4876-8CBA-DB3A6FC8D144}" srcOrd="0" destOrd="0" presId="urn:microsoft.com/office/officeart/2005/8/layout/hList1"/>
    <dgm:cxn modelId="{5ADA2D99-D596-4CF9-BF08-E2361A986A1C}" type="presParOf" srcId="{0E229FCA-EB20-4876-8CBA-DB3A6FC8D144}" destId="{4FA51CB6-7404-4C97-B404-2895FC18C1A6}" srcOrd="0" destOrd="0" presId="urn:microsoft.com/office/officeart/2005/8/layout/hList1"/>
    <dgm:cxn modelId="{93F8660A-1FB8-41CE-AFC1-005B5A570CD1}" type="presParOf" srcId="{0E229FCA-EB20-4876-8CBA-DB3A6FC8D144}" destId="{C27FD75B-386F-4E95-9654-2ACAA9978D9F}" srcOrd="1" destOrd="0" presId="urn:microsoft.com/office/officeart/2005/8/layout/hList1"/>
    <dgm:cxn modelId="{3A8D29A3-4689-4ED1-B618-7B7AD08C68BD}" type="presParOf" srcId="{3B93E876-15E8-4023-8C63-C27A2D05EB2C}" destId="{40201167-9B59-47CA-AEE5-32CEBA2BD229}" srcOrd="1" destOrd="0" presId="urn:microsoft.com/office/officeart/2005/8/layout/hList1"/>
    <dgm:cxn modelId="{81A4654E-9B77-4CCB-8DAA-3F2304F8484C}" type="presParOf" srcId="{3B93E876-15E8-4023-8C63-C27A2D05EB2C}" destId="{857B40AB-3E1E-4B24-B45B-A52FC96360E6}" srcOrd="2" destOrd="0" presId="urn:microsoft.com/office/officeart/2005/8/layout/hList1"/>
    <dgm:cxn modelId="{0BAF1090-A847-41BB-ABB5-51C4AAF60D34}" type="presParOf" srcId="{857B40AB-3E1E-4B24-B45B-A52FC96360E6}" destId="{770F1F05-35CB-43F5-B85C-F65350D83261}" srcOrd="0" destOrd="0" presId="urn:microsoft.com/office/officeart/2005/8/layout/hList1"/>
    <dgm:cxn modelId="{BBB653C5-8CE8-46E4-877D-A53D000BE387}" type="presParOf" srcId="{857B40AB-3E1E-4B24-B45B-A52FC96360E6}" destId="{965646E9-1317-474D-9691-A91F1017EF4F}" srcOrd="1" destOrd="0" presId="urn:microsoft.com/office/officeart/2005/8/layout/hList1"/>
    <dgm:cxn modelId="{0AE26D0D-6C0E-4986-805A-AE073220883C}" type="presParOf" srcId="{3B93E876-15E8-4023-8C63-C27A2D05EB2C}" destId="{B3B717AD-38BA-478A-8135-B3C7188E5144}" srcOrd="3" destOrd="0" presId="urn:microsoft.com/office/officeart/2005/8/layout/hList1"/>
    <dgm:cxn modelId="{C4A643BD-8E2B-42CC-9D3F-CA7312E832BB}" type="presParOf" srcId="{3B93E876-15E8-4023-8C63-C27A2D05EB2C}" destId="{DEB5EF2B-C74D-4B04-B451-EE72EFE19734}" srcOrd="4" destOrd="0" presId="urn:microsoft.com/office/officeart/2005/8/layout/hList1"/>
    <dgm:cxn modelId="{8C8D8E93-8EDC-41CD-A2BD-DA3670D69B6D}" type="presParOf" srcId="{DEB5EF2B-C74D-4B04-B451-EE72EFE19734}" destId="{6EBFC170-0D83-4D88-B107-EA8DC63DFB42}" srcOrd="0" destOrd="0" presId="urn:microsoft.com/office/officeart/2005/8/layout/hList1"/>
    <dgm:cxn modelId="{08AA4863-6002-465A-9E51-8AAC5C1941DC}" type="presParOf" srcId="{DEB5EF2B-C74D-4B04-B451-EE72EFE19734}" destId="{BE175A7D-E1B3-49FC-8844-54AF51230AD7}" srcOrd="1" destOrd="0" presId="urn:microsoft.com/office/officeart/2005/8/layout/hList1"/>
    <dgm:cxn modelId="{525C0D9C-D8ED-40A9-9DCA-31BFD8955920}" type="presParOf" srcId="{3B93E876-15E8-4023-8C63-C27A2D05EB2C}" destId="{366C25B5-85C5-4981-93A4-2C5657E99C90}" srcOrd="5" destOrd="0" presId="urn:microsoft.com/office/officeart/2005/8/layout/hList1"/>
    <dgm:cxn modelId="{B7721712-22D3-4E18-B3AD-D2334BFF6FEA}" type="presParOf" srcId="{3B93E876-15E8-4023-8C63-C27A2D05EB2C}" destId="{5685ABEC-A903-4C84-9121-CC6FE7EDA8B2}" srcOrd="6" destOrd="0" presId="urn:microsoft.com/office/officeart/2005/8/layout/hList1"/>
    <dgm:cxn modelId="{019A1E73-1891-43C9-82B7-46D8E2B4163B}" type="presParOf" srcId="{5685ABEC-A903-4C84-9121-CC6FE7EDA8B2}" destId="{18DBC006-A515-4B18-BC4E-9F241E16082E}" srcOrd="0" destOrd="0" presId="urn:microsoft.com/office/officeart/2005/8/layout/hList1"/>
    <dgm:cxn modelId="{32F1A2AF-BB03-4EF2-8219-5FA346D70CDC}" type="presParOf" srcId="{5685ABEC-A903-4C84-9121-CC6FE7EDA8B2}" destId="{5ADA37C7-AD55-4885-BB12-22EF51DCFDE9}" srcOrd="1" destOrd="0" presId="urn:microsoft.com/office/officeart/2005/8/layout/hList1"/>
    <dgm:cxn modelId="{A5226BD1-3286-4604-9599-EAD50AA66D97}" type="presParOf" srcId="{3B93E876-15E8-4023-8C63-C27A2D05EB2C}" destId="{CF09A623-3D07-4DAF-90D2-31672B70355F}" srcOrd="7" destOrd="0" presId="urn:microsoft.com/office/officeart/2005/8/layout/hList1"/>
    <dgm:cxn modelId="{40F547A2-4269-4E3E-AEF6-1232A1B9A9CC}" type="presParOf" srcId="{3B93E876-15E8-4023-8C63-C27A2D05EB2C}" destId="{D01CAC4A-BB8A-43E4-A789-233E56F2C3E4}" srcOrd="8" destOrd="0" presId="urn:microsoft.com/office/officeart/2005/8/layout/hList1"/>
    <dgm:cxn modelId="{94DF0241-3D38-4CE1-B514-12FFF9FD1705}" type="presParOf" srcId="{D01CAC4A-BB8A-43E4-A789-233E56F2C3E4}" destId="{A3785E6F-DF75-412C-9345-73F73EE84C1E}" srcOrd="0" destOrd="0" presId="urn:microsoft.com/office/officeart/2005/8/layout/hList1"/>
    <dgm:cxn modelId="{9854A4F0-4099-41EB-8D27-AB1EFFE2FE81}" type="presParOf" srcId="{D01CAC4A-BB8A-43E4-A789-233E56F2C3E4}" destId="{27ACB2E1-D858-4E3F-913C-1268887563C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7A049AD-54A7-43D5-AB64-62B5C19366DC}" type="doc">
      <dgm:prSet loTypeId="urn:microsoft.com/office/officeart/2011/layout/ConvergingText" loCatId="process" qsTypeId="urn:microsoft.com/office/officeart/2005/8/quickstyle/simple1" qsCatId="simple" csTypeId="urn:microsoft.com/office/officeart/2005/8/colors/accent3_1" csCatId="accent3" phldr="1"/>
      <dgm:spPr/>
      <dgm:t>
        <a:bodyPr/>
        <a:lstStyle/>
        <a:p>
          <a:endParaRPr lang="en-GB"/>
        </a:p>
      </dgm:t>
    </dgm:pt>
    <dgm:pt modelId="{7D5E9CED-B2A1-43A3-8AB1-11056618BFBB}">
      <dgm:prSet phldrT="[Text]"/>
      <dgm:spPr/>
      <dgm:t>
        <a:bodyPr/>
        <a:lstStyle/>
        <a:p>
          <a:r>
            <a:rPr lang="en-US" dirty="0"/>
            <a:t>Experience</a:t>
          </a:r>
          <a:endParaRPr lang="en-GB" dirty="0"/>
        </a:p>
      </dgm:t>
    </dgm:pt>
    <dgm:pt modelId="{CD85E76F-113D-48E6-AF44-FA2102B6FB16}" type="parTrans" cxnId="{839B1774-3FDB-4364-83B9-54CC9423E36E}">
      <dgm:prSet/>
      <dgm:spPr/>
      <dgm:t>
        <a:bodyPr/>
        <a:lstStyle/>
        <a:p>
          <a:endParaRPr lang="en-GB"/>
        </a:p>
      </dgm:t>
    </dgm:pt>
    <dgm:pt modelId="{D6061735-23F5-4BC1-B375-A904D760AF7C}" type="sibTrans" cxnId="{839B1774-3FDB-4364-83B9-54CC9423E36E}">
      <dgm:prSet/>
      <dgm:spPr/>
      <dgm:t>
        <a:bodyPr/>
        <a:lstStyle/>
        <a:p>
          <a:endParaRPr lang="en-GB"/>
        </a:p>
      </dgm:t>
    </dgm:pt>
    <dgm:pt modelId="{A76C2EB2-6FBD-4008-97CE-3F59E6B75B9A}">
      <dgm:prSet phldrT="[Text]"/>
      <dgm:spPr/>
      <dgm:t>
        <a:bodyPr/>
        <a:lstStyle/>
        <a:p>
          <a:r>
            <a:rPr lang="en-US" dirty="0"/>
            <a:t>First Job</a:t>
          </a:r>
          <a:endParaRPr lang="en-GB" dirty="0"/>
        </a:p>
      </dgm:t>
    </dgm:pt>
    <dgm:pt modelId="{C4FCC651-6744-4284-8572-EDABA02DDEAF}" type="parTrans" cxnId="{47965AEA-4125-4782-AFB3-D224E7395C20}">
      <dgm:prSet/>
      <dgm:spPr/>
      <dgm:t>
        <a:bodyPr/>
        <a:lstStyle/>
        <a:p>
          <a:endParaRPr lang="en-GB"/>
        </a:p>
      </dgm:t>
    </dgm:pt>
    <dgm:pt modelId="{17F9D9A6-BC98-482C-8F37-CD8167194285}" type="sibTrans" cxnId="{47965AEA-4125-4782-AFB3-D224E7395C20}">
      <dgm:prSet/>
      <dgm:spPr/>
      <dgm:t>
        <a:bodyPr/>
        <a:lstStyle/>
        <a:p>
          <a:endParaRPr lang="en-GB"/>
        </a:p>
      </dgm:t>
    </dgm:pt>
    <dgm:pt modelId="{E4891BE1-A401-4C46-BC2A-95B1C9A10114}">
      <dgm:prSet phldrT="[Text]"/>
      <dgm:spPr/>
      <dgm:t>
        <a:bodyPr/>
        <a:lstStyle/>
        <a:p>
          <a:r>
            <a:rPr lang="en-US" dirty="0"/>
            <a:t>Perfect Job</a:t>
          </a:r>
          <a:endParaRPr lang="en-GB" dirty="0"/>
        </a:p>
      </dgm:t>
    </dgm:pt>
    <dgm:pt modelId="{98513C5A-4C40-48BA-B4EB-859842CD52DC}" type="parTrans" cxnId="{BAC968C3-B45B-4BA0-AAFB-BABEFE1529D1}">
      <dgm:prSet/>
      <dgm:spPr/>
      <dgm:t>
        <a:bodyPr/>
        <a:lstStyle/>
        <a:p>
          <a:endParaRPr lang="en-GB"/>
        </a:p>
      </dgm:t>
    </dgm:pt>
    <dgm:pt modelId="{712049B6-5F5C-4161-9943-A03D42837123}" type="sibTrans" cxnId="{BAC968C3-B45B-4BA0-AAFB-BABEFE1529D1}">
      <dgm:prSet/>
      <dgm:spPr/>
      <dgm:t>
        <a:bodyPr/>
        <a:lstStyle/>
        <a:p>
          <a:endParaRPr lang="en-GB"/>
        </a:p>
      </dgm:t>
    </dgm:pt>
    <dgm:pt modelId="{71A30C47-6778-4981-BAEB-6EEA1B8FFF07}">
      <dgm:prSet phldrT="[Text]"/>
      <dgm:spPr/>
      <dgm:t>
        <a:bodyPr/>
        <a:lstStyle/>
        <a:p>
          <a:r>
            <a:rPr lang="en-US" dirty="0"/>
            <a:t>Athlete	</a:t>
          </a:r>
          <a:endParaRPr lang="en-GB" dirty="0"/>
        </a:p>
      </dgm:t>
    </dgm:pt>
    <dgm:pt modelId="{90E35DC5-9F47-46A4-AB03-6E678485377C}" type="parTrans" cxnId="{F12D2323-52E5-492C-A82F-B942ED6C4204}">
      <dgm:prSet/>
      <dgm:spPr/>
      <dgm:t>
        <a:bodyPr/>
        <a:lstStyle/>
        <a:p>
          <a:endParaRPr lang="en-GB"/>
        </a:p>
      </dgm:t>
    </dgm:pt>
    <dgm:pt modelId="{310AC920-2961-43A5-82E3-9E5142386B95}" type="sibTrans" cxnId="{F12D2323-52E5-492C-A82F-B942ED6C4204}">
      <dgm:prSet/>
      <dgm:spPr/>
      <dgm:t>
        <a:bodyPr/>
        <a:lstStyle/>
        <a:p>
          <a:endParaRPr lang="en-GB"/>
        </a:p>
      </dgm:t>
    </dgm:pt>
    <dgm:pt modelId="{5C6F7BC9-20F7-4C47-BA69-6C82E2FA7D71}">
      <dgm:prSet phldrT="[Text]"/>
      <dgm:spPr/>
      <dgm:t>
        <a:bodyPr/>
        <a:lstStyle/>
        <a:p>
          <a:r>
            <a:rPr lang="en-US" dirty="0"/>
            <a:t>Contractor</a:t>
          </a:r>
          <a:endParaRPr lang="en-GB" dirty="0"/>
        </a:p>
      </dgm:t>
    </dgm:pt>
    <dgm:pt modelId="{80242E43-4C21-4473-9E8B-7D1001EE4975}" type="parTrans" cxnId="{0AD52B40-F5BD-48A1-8B5B-B1DB820D0209}">
      <dgm:prSet/>
      <dgm:spPr/>
      <dgm:t>
        <a:bodyPr/>
        <a:lstStyle/>
        <a:p>
          <a:endParaRPr lang="en-GB"/>
        </a:p>
      </dgm:t>
    </dgm:pt>
    <dgm:pt modelId="{120269BF-761A-44E2-986D-04F455994720}" type="sibTrans" cxnId="{0AD52B40-F5BD-48A1-8B5B-B1DB820D0209}">
      <dgm:prSet/>
      <dgm:spPr/>
      <dgm:t>
        <a:bodyPr/>
        <a:lstStyle/>
        <a:p>
          <a:endParaRPr lang="en-GB"/>
        </a:p>
      </dgm:t>
    </dgm:pt>
    <dgm:pt modelId="{7AEF0508-9ADA-43B2-BAB4-2876A896D07C}">
      <dgm:prSet phldrT="[Text]"/>
      <dgm:spPr/>
      <dgm:t>
        <a:bodyPr/>
        <a:lstStyle/>
        <a:p>
          <a:r>
            <a:rPr lang="en-US" dirty="0"/>
            <a:t>Family</a:t>
          </a:r>
          <a:endParaRPr lang="en-GB" dirty="0"/>
        </a:p>
      </dgm:t>
    </dgm:pt>
    <dgm:pt modelId="{2B8487ED-D9E7-44D1-AE51-322354E3EFDF}" type="parTrans" cxnId="{CDCB7A8F-F44F-4B2C-8DCB-D20E1EE7938F}">
      <dgm:prSet/>
      <dgm:spPr/>
      <dgm:t>
        <a:bodyPr/>
        <a:lstStyle/>
        <a:p>
          <a:endParaRPr lang="en-GB"/>
        </a:p>
      </dgm:t>
    </dgm:pt>
    <dgm:pt modelId="{4F3978BC-F0B4-4A1D-95A8-D061DB2B0332}" type="sibTrans" cxnId="{CDCB7A8F-F44F-4B2C-8DCB-D20E1EE7938F}">
      <dgm:prSet/>
      <dgm:spPr/>
      <dgm:t>
        <a:bodyPr/>
        <a:lstStyle/>
        <a:p>
          <a:endParaRPr lang="en-GB"/>
        </a:p>
      </dgm:t>
    </dgm:pt>
    <dgm:pt modelId="{BA0D0F16-D92E-4588-83E1-2EB873DA6E27}">
      <dgm:prSet phldrT="[Text]"/>
      <dgm:spPr/>
      <dgm:t>
        <a:bodyPr/>
        <a:lstStyle/>
        <a:p>
          <a:r>
            <a:rPr lang="en-US" dirty="0"/>
            <a:t>Development Manager</a:t>
          </a:r>
          <a:endParaRPr lang="en-GB" dirty="0"/>
        </a:p>
      </dgm:t>
    </dgm:pt>
    <dgm:pt modelId="{9EE4883B-91B9-4881-9B94-0F7AA7CE2115}" type="parTrans" cxnId="{0C344AC7-8CBC-417A-8FE5-ECD995CD6034}">
      <dgm:prSet/>
      <dgm:spPr/>
      <dgm:t>
        <a:bodyPr/>
        <a:lstStyle/>
        <a:p>
          <a:endParaRPr lang="en-GB"/>
        </a:p>
      </dgm:t>
    </dgm:pt>
    <dgm:pt modelId="{D4210B8B-1C97-4CB4-9113-879891981370}" type="sibTrans" cxnId="{0C344AC7-8CBC-417A-8FE5-ECD995CD6034}">
      <dgm:prSet/>
      <dgm:spPr/>
      <dgm:t>
        <a:bodyPr/>
        <a:lstStyle/>
        <a:p>
          <a:endParaRPr lang="en-GB"/>
        </a:p>
      </dgm:t>
    </dgm:pt>
    <dgm:pt modelId="{CA6D36DC-DAA7-4F84-8A69-07E62FE9FCA8}" type="pres">
      <dgm:prSet presAssocID="{97A049AD-54A7-43D5-AB64-62B5C19366DC}" presName="Name0" presStyleCnt="0">
        <dgm:presLayoutVars>
          <dgm:chMax/>
          <dgm:chPref val="1"/>
          <dgm:dir/>
          <dgm:animOne val="branch"/>
          <dgm:animLvl val="lvl"/>
          <dgm:resizeHandles/>
        </dgm:presLayoutVars>
      </dgm:prSet>
      <dgm:spPr/>
    </dgm:pt>
    <dgm:pt modelId="{35F47AFD-B37E-4768-B8C1-80979DA6AF8D}" type="pres">
      <dgm:prSet presAssocID="{7D5E9CED-B2A1-43A3-8AB1-11056618BFBB}" presName="composite" presStyleCnt="0"/>
      <dgm:spPr/>
    </dgm:pt>
    <dgm:pt modelId="{77B78732-1170-4366-A187-42A442D40403}" type="pres">
      <dgm:prSet presAssocID="{7D5E9CED-B2A1-43A3-8AB1-11056618BFBB}" presName="ParentAccent1" presStyleLbl="alignNode1" presStyleIdx="0" presStyleCnt="62"/>
      <dgm:spPr/>
    </dgm:pt>
    <dgm:pt modelId="{23795FCD-8A46-4AF2-B927-0A87538A668D}" type="pres">
      <dgm:prSet presAssocID="{7D5E9CED-B2A1-43A3-8AB1-11056618BFBB}" presName="ParentAccent2" presStyleLbl="alignNode1" presStyleIdx="1" presStyleCnt="62"/>
      <dgm:spPr/>
    </dgm:pt>
    <dgm:pt modelId="{3FCB395B-D97E-4989-867E-9095F201299F}" type="pres">
      <dgm:prSet presAssocID="{7D5E9CED-B2A1-43A3-8AB1-11056618BFBB}" presName="ParentAccent3" presStyleLbl="alignNode1" presStyleIdx="2" presStyleCnt="62"/>
      <dgm:spPr/>
    </dgm:pt>
    <dgm:pt modelId="{BFBF0E41-9D5F-48A8-AD4C-9072B2EED53B}" type="pres">
      <dgm:prSet presAssocID="{7D5E9CED-B2A1-43A3-8AB1-11056618BFBB}" presName="ParentAccent4" presStyleLbl="alignNode1" presStyleIdx="3" presStyleCnt="62"/>
      <dgm:spPr/>
    </dgm:pt>
    <dgm:pt modelId="{CDCCC2C5-3E08-4E12-A8A1-9225B7A38A04}" type="pres">
      <dgm:prSet presAssocID="{7D5E9CED-B2A1-43A3-8AB1-11056618BFBB}" presName="ParentAccent5" presStyleLbl="alignNode1" presStyleIdx="4" presStyleCnt="62"/>
      <dgm:spPr/>
    </dgm:pt>
    <dgm:pt modelId="{FDBF0905-EBD3-4C3B-AA3D-85985EFAEDDC}" type="pres">
      <dgm:prSet presAssocID="{7D5E9CED-B2A1-43A3-8AB1-11056618BFBB}" presName="ParentAccent6" presStyleLbl="alignNode1" presStyleIdx="5" presStyleCnt="62"/>
      <dgm:spPr/>
    </dgm:pt>
    <dgm:pt modelId="{7174DF88-47AC-4D58-A479-53E1DC0A7CA1}" type="pres">
      <dgm:prSet presAssocID="{7D5E9CED-B2A1-43A3-8AB1-11056618BFBB}" presName="ParentAccent7" presStyleLbl="alignNode1" presStyleIdx="6" presStyleCnt="62"/>
      <dgm:spPr/>
    </dgm:pt>
    <dgm:pt modelId="{30865E3B-06D2-45DC-9614-2E2D28B51D4D}" type="pres">
      <dgm:prSet presAssocID="{7D5E9CED-B2A1-43A3-8AB1-11056618BFBB}" presName="ParentAccent8" presStyleLbl="alignNode1" presStyleIdx="7" presStyleCnt="62"/>
      <dgm:spPr/>
    </dgm:pt>
    <dgm:pt modelId="{EE677A50-6DF0-45C4-949F-6F8968E67C56}" type="pres">
      <dgm:prSet presAssocID="{7D5E9CED-B2A1-43A3-8AB1-11056618BFBB}" presName="ParentAccent9" presStyleLbl="alignNode1" presStyleIdx="8" presStyleCnt="62"/>
      <dgm:spPr/>
    </dgm:pt>
    <dgm:pt modelId="{16AF2C8B-8E26-49DE-AD4F-D7E96B8A1C3B}" type="pres">
      <dgm:prSet presAssocID="{7D5E9CED-B2A1-43A3-8AB1-11056618BFBB}" presName="ParentAccent10" presStyleLbl="alignNode1" presStyleIdx="9" presStyleCnt="62"/>
      <dgm:spPr/>
    </dgm:pt>
    <dgm:pt modelId="{6B4EB27A-6C8B-4F32-9D47-565DB44D7803}" type="pres">
      <dgm:prSet presAssocID="{7D5E9CED-B2A1-43A3-8AB1-11056618BFBB}" presName="Parent" presStyleLbl="alignNode1" presStyleIdx="10" presStyleCnt="62">
        <dgm:presLayoutVars>
          <dgm:chMax val="5"/>
          <dgm:chPref val="3"/>
          <dgm:bulletEnabled val="1"/>
        </dgm:presLayoutVars>
      </dgm:prSet>
      <dgm:spPr/>
    </dgm:pt>
    <dgm:pt modelId="{BDEE0A03-C0A1-4C5C-B6EE-818B58EB5F14}" type="pres">
      <dgm:prSet presAssocID="{A76C2EB2-6FBD-4008-97CE-3F59E6B75B9A}" presName="Child1Accent1" presStyleLbl="alignNode1" presStyleIdx="11" presStyleCnt="62"/>
      <dgm:spPr/>
    </dgm:pt>
    <dgm:pt modelId="{1080AC6A-3B1D-4C9E-8302-E353D956B843}" type="pres">
      <dgm:prSet presAssocID="{A76C2EB2-6FBD-4008-97CE-3F59E6B75B9A}" presName="Child1Accent2" presStyleLbl="alignNode1" presStyleIdx="12" presStyleCnt="62"/>
      <dgm:spPr/>
    </dgm:pt>
    <dgm:pt modelId="{F53CAE26-C5D4-46E3-AE7B-14BCE2529856}" type="pres">
      <dgm:prSet presAssocID="{A76C2EB2-6FBD-4008-97CE-3F59E6B75B9A}" presName="Child1Accent3" presStyleLbl="alignNode1" presStyleIdx="13" presStyleCnt="62"/>
      <dgm:spPr/>
    </dgm:pt>
    <dgm:pt modelId="{C68B7212-C2AB-4972-9425-0CFD0A1EC062}" type="pres">
      <dgm:prSet presAssocID="{A76C2EB2-6FBD-4008-97CE-3F59E6B75B9A}" presName="Child1Accent4" presStyleLbl="alignNode1" presStyleIdx="14" presStyleCnt="62"/>
      <dgm:spPr/>
    </dgm:pt>
    <dgm:pt modelId="{C58E0667-290C-41BF-B322-E0B9FAE99209}" type="pres">
      <dgm:prSet presAssocID="{A76C2EB2-6FBD-4008-97CE-3F59E6B75B9A}" presName="Child1Accent5" presStyleLbl="alignNode1" presStyleIdx="15" presStyleCnt="62"/>
      <dgm:spPr/>
    </dgm:pt>
    <dgm:pt modelId="{FEF35CC0-434E-432A-B097-2889AE08B593}" type="pres">
      <dgm:prSet presAssocID="{A76C2EB2-6FBD-4008-97CE-3F59E6B75B9A}" presName="Child1Accent6" presStyleLbl="alignNode1" presStyleIdx="16" presStyleCnt="62"/>
      <dgm:spPr/>
    </dgm:pt>
    <dgm:pt modelId="{55426B2E-60A3-4A85-9EFA-B02B1058FB0C}" type="pres">
      <dgm:prSet presAssocID="{A76C2EB2-6FBD-4008-97CE-3F59E6B75B9A}" presName="Child1Accent7" presStyleLbl="alignNode1" presStyleIdx="17" presStyleCnt="62"/>
      <dgm:spPr/>
    </dgm:pt>
    <dgm:pt modelId="{5A68A88B-F85A-4768-926F-12EB8CA13416}" type="pres">
      <dgm:prSet presAssocID="{A76C2EB2-6FBD-4008-97CE-3F59E6B75B9A}" presName="Child1Accent8" presStyleLbl="alignNode1" presStyleIdx="18" presStyleCnt="62"/>
      <dgm:spPr/>
    </dgm:pt>
    <dgm:pt modelId="{3866514D-DA78-43AC-A2E2-3DE35C00947A}" type="pres">
      <dgm:prSet presAssocID="{A76C2EB2-6FBD-4008-97CE-3F59E6B75B9A}" presName="Child1Accent9" presStyleLbl="alignNode1" presStyleIdx="19" presStyleCnt="62"/>
      <dgm:spPr/>
    </dgm:pt>
    <dgm:pt modelId="{0185C987-5942-446D-9833-F34CDD07424D}" type="pres">
      <dgm:prSet presAssocID="{A76C2EB2-6FBD-4008-97CE-3F59E6B75B9A}" presName="Child1" presStyleLbl="revTx" presStyleIdx="0" presStyleCnt="5">
        <dgm:presLayoutVars>
          <dgm:chMax/>
          <dgm:chPref val="0"/>
          <dgm:bulletEnabled val="1"/>
        </dgm:presLayoutVars>
      </dgm:prSet>
      <dgm:spPr/>
    </dgm:pt>
    <dgm:pt modelId="{8E4A570E-726A-4AB6-9501-C9D3D54E7EAC}" type="pres">
      <dgm:prSet presAssocID="{E4891BE1-A401-4C46-BC2A-95B1C9A10114}" presName="Child2Accent1" presStyleLbl="alignNode1" presStyleIdx="20" presStyleCnt="62"/>
      <dgm:spPr/>
    </dgm:pt>
    <dgm:pt modelId="{C85978BB-864D-430A-ABF3-F9C98C26DE30}" type="pres">
      <dgm:prSet presAssocID="{E4891BE1-A401-4C46-BC2A-95B1C9A10114}" presName="Child2Accent2" presStyleLbl="alignNode1" presStyleIdx="21" presStyleCnt="62"/>
      <dgm:spPr/>
    </dgm:pt>
    <dgm:pt modelId="{02FC88B3-812D-4D48-B5F0-AC27C165DECE}" type="pres">
      <dgm:prSet presAssocID="{E4891BE1-A401-4C46-BC2A-95B1C9A10114}" presName="Child2Accent3" presStyleLbl="alignNode1" presStyleIdx="22" presStyleCnt="62"/>
      <dgm:spPr/>
    </dgm:pt>
    <dgm:pt modelId="{99C3FE87-7D85-4CA5-9AE0-D20BC59BB7B6}" type="pres">
      <dgm:prSet presAssocID="{E4891BE1-A401-4C46-BC2A-95B1C9A10114}" presName="Child2Accent4" presStyleLbl="alignNode1" presStyleIdx="23" presStyleCnt="62"/>
      <dgm:spPr/>
    </dgm:pt>
    <dgm:pt modelId="{028F377F-0682-470C-B448-33BBF20C22CD}" type="pres">
      <dgm:prSet presAssocID="{E4891BE1-A401-4C46-BC2A-95B1C9A10114}" presName="Child2Accent5" presStyleLbl="alignNode1" presStyleIdx="24" presStyleCnt="62"/>
      <dgm:spPr/>
    </dgm:pt>
    <dgm:pt modelId="{3B7872C3-B434-47F1-ACBF-2AFC3CBA42DD}" type="pres">
      <dgm:prSet presAssocID="{E4891BE1-A401-4C46-BC2A-95B1C9A10114}" presName="Child2Accent6" presStyleLbl="alignNode1" presStyleIdx="25" presStyleCnt="62"/>
      <dgm:spPr/>
    </dgm:pt>
    <dgm:pt modelId="{2F408634-EFBA-4B21-B846-2F5FCAE465E6}" type="pres">
      <dgm:prSet presAssocID="{E4891BE1-A401-4C46-BC2A-95B1C9A10114}" presName="Child2Accent7" presStyleLbl="alignNode1" presStyleIdx="26" presStyleCnt="62"/>
      <dgm:spPr/>
    </dgm:pt>
    <dgm:pt modelId="{BB887B33-3A3A-423B-B2EE-E653174CC390}" type="pres">
      <dgm:prSet presAssocID="{E4891BE1-A401-4C46-BC2A-95B1C9A10114}" presName="Child2" presStyleLbl="revTx" presStyleIdx="1" presStyleCnt="5">
        <dgm:presLayoutVars>
          <dgm:chMax/>
          <dgm:chPref val="0"/>
          <dgm:bulletEnabled val="1"/>
        </dgm:presLayoutVars>
      </dgm:prSet>
      <dgm:spPr/>
    </dgm:pt>
    <dgm:pt modelId="{E7C4D126-3C93-49DC-B913-DFCDA2F29D15}" type="pres">
      <dgm:prSet presAssocID="{71A30C47-6778-4981-BAEB-6EEA1B8FFF07}" presName="Child3Accent1" presStyleLbl="alignNode1" presStyleIdx="27" presStyleCnt="62"/>
      <dgm:spPr/>
    </dgm:pt>
    <dgm:pt modelId="{9D0CE699-75C0-4FAA-8EEF-8A7A2FD03993}" type="pres">
      <dgm:prSet presAssocID="{71A30C47-6778-4981-BAEB-6EEA1B8FFF07}" presName="Child3Accent2" presStyleLbl="alignNode1" presStyleIdx="28" presStyleCnt="62"/>
      <dgm:spPr/>
    </dgm:pt>
    <dgm:pt modelId="{9948D867-C420-4695-ABE5-0E7FD7CAA051}" type="pres">
      <dgm:prSet presAssocID="{71A30C47-6778-4981-BAEB-6EEA1B8FFF07}" presName="Child3Accent3" presStyleLbl="alignNode1" presStyleIdx="29" presStyleCnt="62"/>
      <dgm:spPr/>
    </dgm:pt>
    <dgm:pt modelId="{218BB79B-EA63-4D60-9B3B-63D95373FD19}" type="pres">
      <dgm:prSet presAssocID="{71A30C47-6778-4981-BAEB-6EEA1B8FFF07}" presName="Child3Accent4" presStyleLbl="alignNode1" presStyleIdx="30" presStyleCnt="62"/>
      <dgm:spPr/>
    </dgm:pt>
    <dgm:pt modelId="{B37C7928-0A17-4189-88CF-650892848963}" type="pres">
      <dgm:prSet presAssocID="{71A30C47-6778-4981-BAEB-6EEA1B8FFF07}" presName="Child3Accent5" presStyleLbl="alignNode1" presStyleIdx="31" presStyleCnt="62"/>
      <dgm:spPr/>
    </dgm:pt>
    <dgm:pt modelId="{07757ABE-C21A-4F75-99E0-8298545FD7AB}" type="pres">
      <dgm:prSet presAssocID="{71A30C47-6778-4981-BAEB-6EEA1B8FFF07}" presName="Child3Accent6" presStyleLbl="alignNode1" presStyleIdx="32" presStyleCnt="62"/>
      <dgm:spPr/>
    </dgm:pt>
    <dgm:pt modelId="{D1CF683B-504D-4B8A-BA99-4E534C693084}" type="pres">
      <dgm:prSet presAssocID="{71A30C47-6778-4981-BAEB-6EEA1B8FFF07}" presName="Child3Accent7" presStyleLbl="alignNode1" presStyleIdx="33" presStyleCnt="62"/>
      <dgm:spPr/>
    </dgm:pt>
    <dgm:pt modelId="{0CD2E599-8A26-480E-8E42-58E8F141E575}" type="pres">
      <dgm:prSet presAssocID="{71A30C47-6778-4981-BAEB-6EEA1B8FFF07}" presName="Child3" presStyleLbl="revTx" presStyleIdx="2" presStyleCnt="5">
        <dgm:presLayoutVars>
          <dgm:chMax/>
          <dgm:chPref val="0"/>
          <dgm:bulletEnabled val="1"/>
        </dgm:presLayoutVars>
      </dgm:prSet>
      <dgm:spPr/>
    </dgm:pt>
    <dgm:pt modelId="{C7242BB5-CF15-4150-BF0B-DBC75597C755}" type="pres">
      <dgm:prSet presAssocID="{5C6F7BC9-20F7-4C47-BA69-6C82E2FA7D71}" presName="Child4Accent1" presStyleLbl="alignNode1" presStyleIdx="34" presStyleCnt="62"/>
      <dgm:spPr/>
    </dgm:pt>
    <dgm:pt modelId="{C712D5F1-D562-4F77-827C-5A4232B3EF23}" type="pres">
      <dgm:prSet presAssocID="{5C6F7BC9-20F7-4C47-BA69-6C82E2FA7D71}" presName="Child4Accent2" presStyleLbl="alignNode1" presStyleIdx="35" presStyleCnt="62"/>
      <dgm:spPr/>
    </dgm:pt>
    <dgm:pt modelId="{C1BA8332-5772-46AC-982E-A5FE4340A6F9}" type="pres">
      <dgm:prSet presAssocID="{5C6F7BC9-20F7-4C47-BA69-6C82E2FA7D71}" presName="Child4Accent3" presStyleLbl="alignNode1" presStyleIdx="36" presStyleCnt="62"/>
      <dgm:spPr/>
    </dgm:pt>
    <dgm:pt modelId="{4EA82B03-B562-41B6-8BAB-B84F5A04CAB9}" type="pres">
      <dgm:prSet presAssocID="{5C6F7BC9-20F7-4C47-BA69-6C82E2FA7D71}" presName="Child4Accent4" presStyleLbl="alignNode1" presStyleIdx="37" presStyleCnt="62"/>
      <dgm:spPr/>
    </dgm:pt>
    <dgm:pt modelId="{E3C25A7A-8C04-4AB1-9A81-633344B038B2}" type="pres">
      <dgm:prSet presAssocID="{5C6F7BC9-20F7-4C47-BA69-6C82E2FA7D71}" presName="Child4Accent5" presStyleLbl="alignNode1" presStyleIdx="38" presStyleCnt="62"/>
      <dgm:spPr/>
    </dgm:pt>
    <dgm:pt modelId="{6DB55CAD-6C0C-41F6-9D06-43CD12EA10DD}" type="pres">
      <dgm:prSet presAssocID="{5C6F7BC9-20F7-4C47-BA69-6C82E2FA7D71}" presName="Child4Accent6" presStyleLbl="alignNode1" presStyleIdx="39" presStyleCnt="62"/>
      <dgm:spPr/>
    </dgm:pt>
    <dgm:pt modelId="{41B83856-6642-4126-AE14-7B047CC5149A}" type="pres">
      <dgm:prSet presAssocID="{5C6F7BC9-20F7-4C47-BA69-6C82E2FA7D71}" presName="Child4Accent7" presStyleLbl="alignNode1" presStyleIdx="40" presStyleCnt="62"/>
      <dgm:spPr/>
    </dgm:pt>
    <dgm:pt modelId="{CD086AF9-7D50-404B-9534-20CB5A95CE71}" type="pres">
      <dgm:prSet presAssocID="{5C6F7BC9-20F7-4C47-BA69-6C82E2FA7D71}" presName="Child4Accent8" presStyleLbl="alignNode1" presStyleIdx="41" presStyleCnt="62"/>
      <dgm:spPr/>
    </dgm:pt>
    <dgm:pt modelId="{2F6EEA5B-91AD-4E99-AD85-24F88F4457E9}" type="pres">
      <dgm:prSet presAssocID="{5C6F7BC9-20F7-4C47-BA69-6C82E2FA7D71}" presName="Child4" presStyleLbl="revTx" presStyleIdx="3" presStyleCnt="5">
        <dgm:presLayoutVars>
          <dgm:chMax/>
          <dgm:chPref val="0"/>
          <dgm:bulletEnabled val="1"/>
        </dgm:presLayoutVars>
      </dgm:prSet>
      <dgm:spPr/>
    </dgm:pt>
    <dgm:pt modelId="{DAB2B910-19B7-4346-9D6C-A71FEE7E7261}" type="pres">
      <dgm:prSet presAssocID="{7AEF0508-9ADA-43B2-BAB4-2876A896D07C}" presName="Child5Accent1" presStyleLbl="alignNode1" presStyleIdx="42" presStyleCnt="62"/>
      <dgm:spPr/>
    </dgm:pt>
    <dgm:pt modelId="{110E00B9-05C3-4C49-99AA-B625BF49E85D}" type="pres">
      <dgm:prSet presAssocID="{7AEF0508-9ADA-43B2-BAB4-2876A896D07C}" presName="Child5Accent2" presStyleLbl="alignNode1" presStyleIdx="43" presStyleCnt="62"/>
      <dgm:spPr/>
    </dgm:pt>
    <dgm:pt modelId="{D752019B-842A-4632-A707-0B3E3496EEB6}" type="pres">
      <dgm:prSet presAssocID="{7AEF0508-9ADA-43B2-BAB4-2876A896D07C}" presName="Child5Accent3" presStyleLbl="alignNode1" presStyleIdx="44" presStyleCnt="62"/>
      <dgm:spPr/>
    </dgm:pt>
    <dgm:pt modelId="{978D6752-66B3-4CD7-9201-1ED04298BBA5}" type="pres">
      <dgm:prSet presAssocID="{7AEF0508-9ADA-43B2-BAB4-2876A896D07C}" presName="Child5Accent4" presStyleLbl="alignNode1" presStyleIdx="45" presStyleCnt="62"/>
      <dgm:spPr/>
    </dgm:pt>
    <dgm:pt modelId="{B9FEB808-DEF8-4848-9B5C-32BF5B1E7D51}" type="pres">
      <dgm:prSet presAssocID="{7AEF0508-9ADA-43B2-BAB4-2876A896D07C}" presName="Child5Accent5" presStyleLbl="alignNode1" presStyleIdx="46" presStyleCnt="62"/>
      <dgm:spPr/>
    </dgm:pt>
    <dgm:pt modelId="{CA66E4F8-FC45-424E-ADA8-C0F8ED296F7A}" type="pres">
      <dgm:prSet presAssocID="{7AEF0508-9ADA-43B2-BAB4-2876A896D07C}" presName="Child5Accent6" presStyleLbl="alignNode1" presStyleIdx="47" presStyleCnt="62"/>
      <dgm:spPr/>
    </dgm:pt>
    <dgm:pt modelId="{3E3CF41D-05B3-420B-94F6-423DDECE0340}" type="pres">
      <dgm:prSet presAssocID="{7AEF0508-9ADA-43B2-BAB4-2876A896D07C}" presName="Child5Accent7" presStyleLbl="alignNode1" presStyleIdx="48" presStyleCnt="62"/>
      <dgm:spPr/>
    </dgm:pt>
    <dgm:pt modelId="{20C3F003-4C31-46FE-A654-444862A8A08F}" type="pres">
      <dgm:prSet presAssocID="{7AEF0508-9ADA-43B2-BAB4-2876A896D07C}" presName="Child5Accent8" presStyleLbl="alignNode1" presStyleIdx="49" presStyleCnt="62"/>
      <dgm:spPr/>
    </dgm:pt>
    <dgm:pt modelId="{FD8E6765-CA65-4F02-B781-E477EA041B9E}" type="pres">
      <dgm:prSet presAssocID="{7AEF0508-9ADA-43B2-BAB4-2876A896D07C}" presName="Child5Accent9" presStyleLbl="alignNode1" presStyleIdx="50" presStyleCnt="62"/>
      <dgm:spPr/>
    </dgm:pt>
    <dgm:pt modelId="{56F06CD6-C99B-472F-9CB0-F65C27640A7A}" type="pres">
      <dgm:prSet presAssocID="{7AEF0508-9ADA-43B2-BAB4-2876A896D07C}" presName="Child5" presStyleLbl="revTx" presStyleIdx="4" presStyleCnt="5">
        <dgm:presLayoutVars>
          <dgm:chMax/>
          <dgm:chPref val="0"/>
          <dgm:bulletEnabled val="1"/>
        </dgm:presLayoutVars>
      </dgm:prSet>
      <dgm:spPr/>
    </dgm:pt>
    <dgm:pt modelId="{FAE12104-7BD3-4ACC-AE42-F16117D2ACDF}" type="pres">
      <dgm:prSet presAssocID="{D6061735-23F5-4BC1-B375-A904D760AF7C}" presName="sibTrans" presStyleCnt="0"/>
      <dgm:spPr/>
    </dgm:pt>
    <dgm:pt modelId="{69ED0D62-FF91-4E52-9FA6-C9B1142FC1AC}" type="pres">
      <dgm:prSet presAssocID="{BA0D0F16-D92E-4588-83E1-2EB873DA6E27}" presName="composite" presStyleCnt="0"/>
      <dgm:spPr/>
    </dgm:pt>
    <dgm:pt modelId="{C043611E-38F2-48F6-B587-CC3FAAABFC2D}" type="pres">
      <dgm:prSet presAssocID="{BA0D0F16-D92E-4588-83E1-2EB873DA6E27}" presName="ParentAccent1" presStyleLbl="alignNode1" presStyleIdx="51" presStyleCnt="62"/>
      <dgm:spPr/>
    </dgm:pt>
    <dgm:pt modelId="{846256EA-48D1-4F50-875C-14587F019DC1}" type="pres">
      <dgm:prSet presAssocID="{BA0D0F16-D92E-4588-83E1-2EB873DA6E27}" presName="ParentAccent2" presStyleLbl="alignNode1" presStyleIdx="52" presStyleCnt="62"/>
      <dgm:spPr/>
    </dgm:pt>
    <dgm:pt modelId="{50D19933-BCD1-4CF2-9D05-48815BF78BF3}" type="pres">
      <dgm:prSet presAssocID="{BA0D0F16-D92E-4588-83E1-2EB873DA6E27}" presName="ParentAccent3" presStyleLbl="alignNode1" presStyleIdx="53" presStyleCnt="62"/>
      <dgm:spPr/>
    </dgm:pt>
    <dgm:pt modelId="{3EFB9CD7-CF48-4F10-81EE-512381E6BAA6}" type="pres">
      <dgm:prSet presAssocID="{BA0D0F16-D92E-4588-83E1-2EB873DA6E27}" presName="ParentAccent4" presStyleLbl="alignNode1" presStyleIdx="54" presStyleCnt="62"/>
      <dgm:spPr/>
    </dgm:pt>
    <dgm:pt modelId="{35A9C996-D636-4A7C-A68E-2F50240DB6C3}" type="pres">
      <dgm:prSet presAssocID="{BA0D0F16-D92E-4588-83E1-2EB873DA6E27}" presName="ParentAccent5" presStyleLbl="alignNode1" presStyleIdx="55" presStyleCnt="62"/>
      <dgm:spPr/>
    </dgm:pt>
    <dgm:pt modelId="{F7561FDA-286F-42F2-AF55-1C905E6A6C48}" type="pres">
      <dgm:prSet presAssocID="{BA0D0F16-D92E-4588-83E1-2EB873DA6E27}" presName="ParentAccent6" presStyleLbl="alignNode1" presStyleIdx="56" presStyleCnt="62"/>
      <dgm:spPr/>
    </dgm:pt>
    <dgm:pt modelId="{54E2A5A4-9971-479B-962D-D62782D159CA}" type="pres">
      <dgm:prSet presAssocID="{BA0D0F16-D92E-4588-83E1-2EB873DA6E27}" presName="ParentAccent7" presStyleLbl="alignNode1" presStyleIdx="57" presStyleCnt="62"/>
      <dgm:spPr/>
    </dgm:pt>
    <dgm:pt modelId="{E576FC29-070D-4F4D-AE4C-53C1ABF35E26}" type="pres">
      <dgm:prSet presAssocID="{BA0D0F16-D92E-4588-83E1-2EB873DA6E27}" presName="ParentAccent8" presStyleLbl="alignNode1" presStyleIdx="58" presStyleCnt="62"/>
      <dgm:spPr/>
    </dgm:pt>
    <dgm:pt modelId="{37102067-3293-4057-9809-F5C4F10D1FC7}" type="pres">
      <dgm:prSet presAssocID="{BA0D0F16-D92E-4588-83E1-2EB873DA6E27}" presName="ParentAccent9" presStyleLbl="alignNode1" presStyleIdx="59" presStyleCnt="62"/>
      <dgm:spPr/>
    </dgm:pt>
    <dgm:pt modelId="{E5F54461-D6A9-4FE0-B171-59FA2A38A552}" type="pres">
      <dgm:prSet presAssocID="{BA0D0F16-D92E-4588-83E1-2EB873DA6E27}" presName="ParentAccent10" presStyleLbl="alignNode1" presStyleIdx="60" presStyleCnt="62"/>
      <dgm:spPr/>
    </dgm:pt>
    <dgm:pt modelId="{DC7CFDB0-53DE-414A-841D-E04EE5F4D561}" type="pres">
      <dgm:prSet presAssocID="{BA0D0F16-D92E-4588-83E1-2EB873DA6E27}" presName="Parent" presStyleLbl="alignNode1" presStyleIdx="61" presStyleCnt="62">
        <dgm:presLayoutVars>
          <dgm:chMax val="5"/>
          <dgm:chPref val="3"/>
          <dgm:bulletEnabled val="1"/>
        </dgm:presLayoutVars>
      </dgm:prSet>
      <dgm:spPr/>
    </dgm:pt>
  </dgm:ptLst>
  <dgm:cxnLst>
    <dgm:cxn modelId="{F12D2323-52E5-492C-A82F-B942ED6C4204}" srcId="{7D5E9CED-B2A1-43A3-8AB1-11056618BFBB}" destId="{71A30C47-6778-4981-BAEB-6EEA1B8FFF07}" srcOrd="2" destOrd="0" parTransId="{90E35DC5-9F47-46A4-AB03-6E678485377C}" sibTransId="{310AC920-2961-43A5-82E3-9E5142386B95}"/>
    <dgm:cxn modelId="{C1A5E93E-77DB-40B3-B4B9-61A27BDAC075}" type="presOf" srcId="{7D5E9CED-B2A1-43A3-8AB1-11056618BFBB}" destId="{6B4EB27A-6C8B-4F32-9D47-565DB44D7803}" srcOrd="0" destOrd="0" presId="urn:microsoft.com/office/officeart/2011/layout/ConvergingText"/>
    <dgm:cxn modelId="{0AD52B40-F5BD-48A1-8B5B-B1DB820D0209}" srcId="{7D5E9CED-B2A1-43A3-8AB1-11056618BFBB}" destId="{5C6F7BC9-20F7-4C47-BA69-6C82E2FA7D71}" srcOrd="3" destOrd="0" parTransId="{80242E43-4C21-4473-9E8B-7D1001EE4975}" sibTransId="{120269BF-761A-44E2-986D-04F455994720}"/>
    <dgm:cxn modelId="{6B03A462-EAD0-4FA9-AC53-E9DB15E60BE7}" type="presOf" srcId="{BA0D0F16-D92E-4588-83E1-2EB873DA6E27}" destId="{DC7CFDB0-53DE-414A-841D-E04EE5F4D561}" srcOrd="0" destOrd="0" presId="urn:microsoft.com/office/officeart/2011/layout/ConvergingText"/>
    <dgm:cxn modelId="{6C4A0968-1144-47E3-8D04-4D10C350AE36}" type="presOf" srcId="{E4891BE1-A401-4C46-BC2A-95B1C9A10114}" destId="{BB887B33-3A3A-423B-B2EE-E653174CC390}" srcOrd="0" destOrd="0" presId="urn:microsoft.com/office/officeart/2011/layout/ConvergingText"/>
    <dgm:cxn modelId="{839B1774-3FDB-4364-83B9-54CC9423E36E}" srcId="{97A049AD-54A7-43D5-AB64-62B5C19366DC}" destId="{7D5E9CED-B2A1-43A3-8AB1-11056618BFBB}" srcOrd="0" destOrd="0" parTransId="{CD85E76F-113D-48E6-AF44-FA2102B6FB16}" sibTransId="{D6061735-23F5-4BC1-B375-A904D760AF7C}"/>
    <dgm:cxn modelId="{287F7A80-8E33-4EE9-AD31-2308AEDD098B}" type="presOf" srcId="{7AEF0508-9ADA-43B2-BAB4-2876A896D07C}" destId="{56F06CD6-C99B-472F-9CB0-F65C27640A7A}" srcOrd="0" destOrd="0" presId="urn:microsoft.com/office/officeart/2011/layout/ConvergingText"/>
    <dgm:cxn modelId="{DA59CF84-70BE-4C48-BA15-2229BD3D5A73}" type="presOf" srcId="{97A049AD-54A7-43D5-AB64-62B5C19366DC}" destId="{CA6D36DC-DAA7-4F84-8A69-07E62FE9FCA8}" srcOrd="0" destOrd="0" presId="urn:microsoft.com/office/officeart/2011/layout/ConvergingText"/>
    <dgm:cxn modelId="{CDCB7A8F-F44F-4B2C-8DCB-D20E1EE7938F}" srcId="{7D5E9CED-B2A1-43A3-8AB1-11056618BFBB}" destId="{7AEF0508-9ADA-43B2-BAB4-2876A896D07C}" srcOrd="4" destOrd="0" parTransId="{2B8487ED-D9E7-44D1-AE51-322354E3EFDF}" sibTransId="{4F3978BC-F0B4-4A1D-95A8-D061DB2B0332}"/>
    <dgm:cxn modelId="{F222F9AD-6FD3-4493-9565-E2109BF26D0F}" type="presOf" srcId="{5C6F7BC9-20F7-4C47-BA69-6C82E2FA7D71}" destId="{2F6EEA5B-91AD-4E99-AD85-24F88F4457E9}" srcOrd="0" destOrd="0" presId="urn:microsoft.com/office/officeart/2011/layout/ConvergingText"/>
    <dgm:cxn modelId="{40FCEDC1-C34A-4598-B6BD-E6BC044742EB}" type="presOf" srcId="{A76C2EB2-6FBD-4008-97CE-3F59E6B75B9A}" destId="{0185C987-5942-446D-9833-F34CDD07424D}" srcOrd="0" destOrd="0" presId="urn:microsoft.com/office/officeart/2011/layout/ConvergingText"/>
    <dgm:cxn modelId="{BAC968C3-B45B-4BA0-AAFB-BABEFE1529D1}" srcId="{7D5E9CED-B2A1-43A3-8AB1-11056618BFBB}" destId="{E4891BE1-A401-4C46-BC2A-95B1C9A10114}" srcOrd="1" destOrd="0" parTransId="{98513C5A-4C40-48BA-B4EB-859842CD52DC}" sibTransId="{712049B6-5F5C-4161-9943-A03D42837123}"/>
    <dgm:cxn modelId="{0C344AC7-8CBC-417A-8FE5-ECD995CD6034}" srcId="{97A049AD-54A7-43D5-AB64-62B5C19366DC}" destId="{BA0D0F16-D92E-4588-83E1-2EB873DA6E27}" srcOrd="1" destOrd="0" parTransId="{9EE4883B-91B9-4881-9B94-0F7AA7CE2115}" sibTransId="{D4210B8B-1C97-4CB4-9113-879891981370}"/>
    <dgm:cxn modelId="{85BED2CE-30AB-4697-8751-32269385E3D6}" type="presOf" srcId="{71A30C47-6778-4981-BAEB-6EEA1B8FFF07}" destId="{0CD2E599-8A26-480E-8E42-58E8F141E575}" srcOrd="0" destOrd="0" presId="urn:microsoft.com/office/officeart/2011/layout/ConvergingText"/>
    <dgm:cxn modelId="{47965AEA-4125-4782-AFB3-D224E7395C20}" srcId="{7D5E9CED-B2A1-43A3-8AB1-11056618BFBB}" destId="{A76C2EB2-6FBD-4008-97CE-3F59E6B75B9A}" srcOrd="0" destOrd="0" parTransId="{C4FCC651-6744-4284-8572-EDABA02DDEAF}" sibTransId="{17F9D9A6-BC98-482C-8F37-CD8167194285}"/>
    <dgm:cxn modelId="{D1BE3DEA-B384-41A8-8808-31CDB477FE9E}" type="presParOf" srcId="{CA6D36DC-DAA7-4F84-8A69-07E62FE9FCA8}" destId="{35F47AFD-B37E-4768-B8C1-80979DA6AF8D}" srcOrd="0" destOrd="0" presId="urn:microsoft.com/office/officeart/2011/layout/ConvergingText"/>
    <dgm:cxn modelId="{D88E15DE-F1FF-419D-A0DC-8417BCF8C2B6}" type="presParOf" srcId="{35F47AFD-B37E-4768-B8C1-80979DA6AF8D}" destId="{77B78732-1170-4366-A187-42A442D40403}" srcOrd="0" destOrd="0" presId="urn:microsoft.com/office/officeart/2011/layout/ConvergingText"/>
    <dgm:cxn modelId="{8A1E1187-E672-4077-9D69-AD5D604AF46B}" type="presParOf" srcId="{35F47AFD-B37E-4768-B8C1-80979DA6AF8D}" destId="{23795FCD-8A46-4AF2-B927-0A87538A668D}" srcOrd="1" destOrd="0" presId="urn:microsoft.com/office/officeart/2011/layout/ConvergingText"/>
    <dgm:cxn modelId="{26E0A6E9-7E74-4801-AFB8-B10E28512792}" type="presParOf" srcId="{35F47AFD-B37E-4768-B8C1-80979DA6AF8D}" destId="{3FCB395B-D97E-4989-867E-9095F201299F}" srcOrd="2" destOrd="0" presId="urn:microsoft.com/office/officeart/2011/layout/ConvergingText"/>
    <dgm:cxn modelId="{4792E003-E526-43DC-82D7-F4F9814C012D}" type="presParOf" srcId="{35F47AFD-B37E-4768-B8C1-80979DA6AF8D}" destId="{BFBF0E41-9D5F-48A8-AD4C-9072B2EED53B}" srcOrd="3" destOrd="0" presId="urn:microsoft.com/office/officeart/2011/layout/ConvergingText"/>
    <dgm:cxn modelId="{AC11DEF2-2B67-4E75-BD6A-0D4B6881B2F1}" type="presParOf" srcId="{35F47AFD-B37E-4768-B8C1-80979DA6AF8D}" destId="{CDCCC2C5-3E08-4E12-A8A1-9225B7A38A04}" srcOrd="4" destOrd="0" presId="urn:microsoft.com/office/officeart/2011/layout/ConvergingText"/>
    <dgm:cxn modelId="{036000B4-5627-4C82-A466-379AD7D5FBE4}" type="presParOf" srcId="{35F47AFD-B37E-4768-B8C1-80979DA6AF8D}" destId="{FDBF0905-EBD3-4C3B-AA3D-85985EFAEDDC}" srcOrd="5" destOrd="0" presId="urn:microsoft.com/office/officeart/2011/layout/ConvergingText"/>
    <dgm:cxn modelId="{1D2A87CB-08BF-43B4-BDF0-DC9A60F58524}" type="presParOf" srcId="{35F47AFD-B37E-4768-B8C1-80979DA6AF8D}" destId="{7174DF88-47AC-4D58-A479-53E1DC0A7CA1}" srcOrd="6" destOrd="0" presId="urn:microsoft.com/office/officeart/2011/layout/ConvergingText"/>
    <dgm:cxn modelId="{73545D42-C5DD-412A-A0FA-5E168405F68C}" type="presParOf" srcId="{35F47AFD-B37E-4768-B8C1-80979DA6AF8D}" destId="{30865E3B-06D2-45DC-9614-2E2D28B51D4D}" srcOrd="7" destOrd="0" presId="urn:microsoft.com/office/officeart/2011/layout/ConvergingText"/>
    <dgm:cxn modelId="{5BAA6355-DD49-4A14-A588-7BB225A37628}" type="presParOf" srcId="{35F47AFD-B37E-4768-B8C1-80979DA6AF8D}" destId="{EE677A50-6DF0-45C4-949F-6F8968E67C56}" srcOrd="8" destOrd="0" presId="urn:microsoft.com/office/officeart/2011/layout/ConvergingText"/>
    <dgm:cxn modelId="{78A582FB-06F5-482A-ABB6-F7EC9EAFBAA1}" type="presParOf" srcId="{35F47AFD-B37E-4768-B8C1-80979DA6AF8D}" destId="{16AF2C8B-8E26-49DE-AD4F-D7E96B8A1C3B}" srcOrd="9" destOrd="0" presId="urn:microsoft.com/office/officeart/2011/layout/ConvergingText"/>
    <dgm:cxn modelId="{CC1D0F70-687E-4140-9E5F-DA7C3E5D4FAE}" type="presParOf" srcId="{35F47AFD-B37E-4768-B8C1-80979DA6AF8D}" destId="{6B4EB27A-6C8B-4F32-9D47-565DB44D7803}" srcOrd="10" destOrd="0" presId="urn:microsoft.com/office/officeart/2011/layout/ConvergingText"/>
    <dgm:cxn modelId="{BC8066F8-DC98-413A-A788-1CD4E9F094DE}" type="presParOf" srcId="{35F47AFD-B37E-4768-B8C1-80979DA6AF8D}" destId="{BDEE0A03-C0A1-4C5C-B6EE-818B58EB5F14}" srcOrd="11" destOrd="0" presId="urn:microsoft.com/office/officeart/2011/layout/ConvergingText"/>
    <dgm:cxn modelId="{CC16E495-B41B-4966-93CE-7ADAFE0D3820}" type="presParOf" srcId="{35F47AFD-B37E-4768-B8C1-80979DA6AF8D}" destId="{1080AC6A-3B1D-4C9E-8302-E353D956B843}" srcOrd="12" destOrd="0" presId="urn:microsoft.com/office/officeart/2011/layout/ConvergingText"/>
    <dgm:cxn modelId="{123C0772-BF15-410C-B20F-06A75616E3AB}" type="presParOf" srcId="{35F47AFD-B37E-4768-B8C1-80979DA6AF8D}" destId="{F53CAE26-C5D4-46E3-AE7B-14BCE2529856}" srcOrd="13" destOrd="0" presId="urn:microsoft.com/office/officeart/2011/layout/ConvergingText"/>
    <dgm:cxn modelId="{66D87770-9BEA-439B-BC6E-5DE68483355B}" type="presParOf" srcId="{35F47AFD-B37E-4768-B8C1-80979DA6AF8D}" destId="{C68B7212-C2AB-4972-9425-0CFD0A1EC062}" srcOrd="14" destOrd="0" presId="urn:microsoft.com/office/officeart/2011/layout/ConvergingText"/>
    <dgm:cxn modelId="{CB91E62C-5A82-42CB-9173-452159776BAE}" type="presParOf" srcId="{35F47AFD-B37E-4768-B8C1-80979DA6AF8D}" destId="{C58E0667-290C-41BF-B322-E0B9FAE99209}" srcOrd="15" destOrd="0" presId="urn:microsoft.com/office/officeart/2011/layout/ConvergingText"/>
    <dgm:cxn modelId="{D2D92FE2-B1A7-4FE3-B19C-8E0F289FB32B}" type="presParOf" srcId="{35F47AFD-B37E-4768-B8C1-80979DA6AF8D}" destId="{FEF35CC0-434E-432A-B097-2889AE08B593}" srcOrd="16" destOrd="0" presId="urn:microsoft.com/office/officeart/2011/layout/ConvergingText"/>
    <dgm:cxn modelId="{5A2F722D-839F-4A4D-84AA-0E3BE786E3BF}" type="presParOf" srcId="{35F47AFD-B37E-4768-B8C1-80979DA6AF8D}" destId="{55426B2E-60A3-4A85-9EFA-B02B1058FB0C}" srcOrd="17" destOrd="0" presId="urn:microsoft.com/office/officeart/2011/layout/ConvergingText"/>
    <dgm:cxn modelId="{F5E72E80-C4F1-4EAA-BE30-5C4CA03CABDF}" type="presParOf" srcId="{35F47AFD-B37E-4768-B8C1-80979DA6AF8D}" destId="{5A68A88B-F85A-4768-926F-12EB8CA13416}" srcOrd="18" destOrd="0" presId="urn:microsoft.com/office/officeart/2011/layout/ConvergingText"/>
    <dgm:cxn modelId="{AB56FBFA-8992-4146-B346-2E9664874AD5}" type="presParOf" srcId="{35F47AFD-B37E-4768-B8C1-80979DA6AF8D}" destId="{3866514D-DA78-43AC-A2E2-3DE35C00947A}" srcOrd="19" destOrd="0" presId="urn:microsoft.com/office/officeart/2011/layout/ConvergingText"/>
    <dgm:cxn modelId="{BED8CB41-5228-4063-9C79-2483FDF5E39E}" type="presParOf" srcId="{35F47AFD-B37E-4768-B8C1-80979DA6AF8D}" destId="{0185C987-5942-446D-9833-F34CDD07424D}" srcOrd="20" destOrd="0" presId="urn:microsoft.com/office/officeart/2011/layout/ConvergingText"/>
    <dgm:cxn modelId="{8C08928A-4345-4E7E-A47B-B6CAEE40A38B}" type="presParOf" srcId="{35F47AFD-B37E-4768-B8C1-80979DA6AF8D}" destId="{8E4A570E-726A-4AB6-9501-C9D3D54E7EAC}" srcOrd="21" destOrd="0" presId="urn:microsoft.com/office/officeart/2011/layout/ConvergingText"/>
    <dgm:cxn modelId="{6E60C91A-0CB9-45D7-9DE1-ABA4F10EDA24}" type="presParOf" srcId="{35F47AFD-B37E-4768-B8C1-80979DA6AF8D}" destId="{C85978BB-864D-430A-ABF3-F9C98C26DE30}" srcOrd="22" destOrd="0" presId="urn:microsoft.com/office/officeart/2011/layout/ConvergingText"/>
    <dgm:cxn modelId="{DD332128-979B-4C49-A503-BE28C290C09E}" type="presParOf" srcId="{35F47AFD-B37E-4768-B8C1-80979DA6AF8D}" destId="{02FC88B3-812D-4D48-B5F0-AC27C165DECE}" srcOrd="23" destOrd="0" presId="urn:microsoft.com/office/officeart/2011/layout/ConvergingText"/>
    <dgm:cxn modelId="{570413DF-66EE-4DE1-B370-917228E783E2}" type="presParOf" srcId="{35F47AFD-B37E-4768-B8C1-80979DA6AF8D}" destId="{99C3FE87-7D85-4CA5-9AE0-D20BC59BB7B6}" srcOrd="24" destOrd="0" presId="urn:microsoft.com/office/officeart/2011/layout/ConvergingText"/>
    <dgm:cxn modelId="{3D6D73C4-DCD7-409C-B7B4-F0E7EE73513F}" type="presParOf" srcId="{35F47AFD-B37E-4768-B8C1-80979DA6AF8D}" destId="{028F377F-0682-470C-B448-33BBF20C22CD}" srcOrd="25" destOrd="0" presId="urn:microsoft.com/office/officeart/2011/layout/ConvergingText"/>
    <dgm:cxn modelId="{A5F37474-89E7-43A2-8E45-35550A6D1117}" type="presParOf" srcId="{35F47AFD-B37E-4768-B8C1-80979DA6AF8D}" destId="{3B7872C3-B434-47F1-ACBF-2AFC3CBA42DD}" srcOrd="26" destOrd="0" presId="urn:microsoft.com/office/officeart/2011/layout/ConvergingText"/>
    <dgm:cxn modelId="{0B4A2B3A-4589-490F-B2FD-93209C9CD31B}" type="presParOf" srcId="{35F47AFD-B37E-4768-B8C1-80979DA6AF8D}" destId="{2F408634-EFBA-4B21-B846-2F5FCAE465E6}" srcOrd="27" destOrd="0" presId="urn:microsoft.com/office/officeart/2011/layout/ConvergingText"/>
    <dgm:cxn modelId="{81E28512-7D35-4A9C-B9C3-6E15F1D43A0E}" type="presParOf" srcId="{35F47AFD-B37E-4768-B8C1-80979DA6AF8D}" destId="{BB887B33-3A3A-423B-B2EE-E653174CC390}" srcOrd="28" destOrd="0" presId="urn:microsoft.com/office/officeart/2011/layout/ConvergingText"/>
    <dgm:cxn modelId="{E3F19CE7-1D65-4C99-807D-F85895A00DB0}" type="presParOf" srcId="{35F47AFD-B37E-4768-B8C1-80979DA6AF8D}" destId="{E7C4D126-3C93-49DC-B913-DFCDA2F29D15}" srcOrd="29" destOrd="0" presId="urn:microsoft.com/office/officeart/2011/layout/ConvergingText"/>
    <dgm:cxn modelId="{E05B8831-9DC6-4378-9C9D-E9DDA5F30D97}" type="presParOf" srcId="{35F47AFD-B37E-4768-B8C1-80979DA6AF8D}" destId="{9D0CE699-75C0-4FAA-8EEF-8A7A2FD03993}" srcOrd="30" destOrd="0" presId="urn:microsoft.com/office/officeart/2011/layout/ConvergingText"/>
    <dgm:cxn modelId="{F272F952-ABCB-4EEA-9FEB-BE2D9270C406}" type="presParOf" srcId="{35F47AFD-B37E-4768-B8C1-80979DA6AF8D}" destId="{9948D867-C420-4695-ABE5-0E7FD7CAA051}" srcOrd="31" destOrd="0" presId="urn:microsoft.com/office/officeart/2011/layout/ConvergingText"/>
    <dgm:cxn modelId="{CA339549-8F44-4AB1-9704-08C4DF8EFB01}" type="presParOf" srcId="{35F47AFD-B37E-4768-B8C1-80979DA6AF8D}" destId="{218BB79B-EA63-4D60-9B3B-63D95373FD19}" srcOrd="32" destOrd="0" presId="urn:microsoft.com/office/officeart/2011/layout/ConvergingText"/>
    <dgm:cxn modelId="{AFA21AF7-622D-417F-9490-AB3D48F940AE}" type="presParOf" srcId="{35F47AFD-B37E-4768-B8C1-80979DA6AF8D}" destId="{B37C7928-0A17-4189-88CF-650892848963}" srcOrd="33" destOrd="0" presId="urn:microsoft.com/office/officeart/2011/layout/ConvergingText"/>
    <dgm:cxn modelId="{BD3882A9-4098-4583-ABC5-2B2F90038E80}" type="presParOf" srcId="{35F47AFD-B37E-4768-B8C1-80979DA6AF8D}" destId="{07757ABE-C21A-4F75-99E0-8298545FD7AB}" srcOrd="34" destOrd="0" presId="urn:microsoft.com/office/officeart/2011/layout/ConvergingText"/>
    <dgm:cxn modelId="{FCFEDCA8-D577-4604-8067-60FB82FD4C50}" type="presParOf" srcId="{35F47AFD-B37E-4768-B8C1-80979DA6AF8D}" destId="{D1CF683B-504D-4B8A-BA99-4E534C693084}" srcOrd="35" destOrd="0" presId="urn:microsoft.com/office/officeart/2011/layout/ConvergingText"/>
    <dgm:cxn modelId="{97E91B5E-F853-4BF6-9F6C-5E94B356D850}" type="presParOf" srcId="{35F47AFD-B37E-4768-B8C1-80979DA6AF8D}" destId="{0CD2E599-8A26-480E-8E42-58E8F141E575}" srcOrd="36" destOrd="0" presId="urn:microsoft.com/office/officeart/2011/layout/ConvergingText"/>
    <dgm:cxn modelId="{8717C104-CCEC-4CB4-A252-348B600DF99F}" type="presParOf" srcId="{35F47AFD-B37E-4768-B8C1-80979DA6AF8D}" destId="{C7242BB5-CF15-4150-BF0B-DBC75597C755}" srcOrd="37" destOrd="0" presId="urn:microsoft.com/office/officeart/2011/layout/ConvergingText"/>
    <dgm:cxn modelId="{1AF197DB-EA17-4628-8A4D-A7A747154512}" type="presParOf" srcId="{35F47AFD-B37E-4768-B8C1-80979DA6AF8D}" destId="{C712D5F1-D562-4F77-827C-5A4232B3EF23}" srcOrd="38" destOrd="0" presId="urn:microsoft.com/office/officeart/2011/layout/ConvergingText"/>
    <dgm:cxn modelId="{3D1D6A3F-2AD1-4742-B176-668CD9C27CC0}" type="presParOf" srcId="{35F47AFD-B37E-4768-B8C1-80979DA6AF8D}" destId="{C1BA8332-5772-46AC-982E-A5FE4340A6F9}" srcOrd="39" destOrd="0" presId="urn:microsoft.com/office/officeart/2011/layout/ConvergingText"/>
    <dgm:cxn modelId="{E6A99E28-92FC-4941-9547-485B60B25CC0}" type="presParOf" srcId="{35F47AFD-B37E-4768-B8C1-80979DA6AF8D}" destId="{4EA82B03-B562-41B6-8BAB-B84F5A04CAB9}" srcOrd="40" destOrd="0" presId="urn:microsoft.com/office/officeart/2011/layout/ConvergingText"/>
    <dgm:cxn modelId="{1C6B7B95-B6D6-44BD-BA8F-3D43E03357AA}" type="presParOf" srcId="{35F47AFD-B37E-4768-B8C1-80979DA6AF8D}" destId="{E3C25A7A-8C04-4AB1-9A81-633344B038B2}" srcOrd="41" destOrd="0" presId="urn:microsoft.com/office/officeart/2011/layout/ConvergingText"/>
    <dgm:cxn modelId="{92548B57-F852-4CF5-BDE2-F4E49858A5DA}" type="presParOf" srcId="{35F47AFD-B37E-4768-B8C1-80979DA6AF8D}" destId="{6DB55CAD-6C0C-41F6-9D06-43CD12EA10DD}" srcOrd="42" destOrd="0" presId="urn:microsoft.com/office/officeart/2011/layout/ConvergingText"/>
    <dgm:cxn modelId="{2551EA94-0D0D-4884-B7A8-4762ACB47F67}" type="presParOf" srcId="{35F47AFD-B37E-4768-B8C1-80979DA6AF8D}" destId="{41B83856-6642-4126-AE14-7B047CC5149A}" srcOrd="43" destOrd="0" presId="urn:microsoft.com/office/officeart/2011/layout/ConvergingText"/>
    <dgm:cxn modelId="{3B0691E6-5807-492E-9D23-A3D65AD9AC98}" type="presParOf" srcId="{35F47AFD-B37E-4768-B8C1-80979DA6AF8D}" destId="{CD086AF9-7D50-404B-9534-20CB5A95CE71}" srcOrd="44" destOrd="0" presId="urn:microsoft.com/office/officeart/2011/layout/ConvergingText"/>
    <dgm:cxn modelId="{580D115A-B178-4F74-B992-5FA7F3721B3D}" type="presParOf" srcId="{35F47AFD-B37E-4768-B8C1-80979DA6AF8D}" destId="{2F6EEA5B-91AD-4E99-AD85-24F88F4457E9}" srcOrd="45" destOrd="0" presId="urn:microsoft.com/office/officeart/2011/layout/ConvergingText"/>
    <dgm:cxn modelId="{9AE4AF13-ED73-4E94-97DC-D6C6CE701CE1}" type="presParOf" srcId="{35F47AFD-B37E-4768-B8C1-80979DA6AF8D}" destId="{DAB2B910-19B7-4346-9D6C-A71FEE7E7261}" srcOrd="46" destOrd="0" presId="urn:microsoft.com/office/officeart/2011/layout/ConvergingText"/>
    <dgm:cxn modelId="{39A44B25-BBD3-44D7-9BA1-F8992DCE79F5}" type="presParOf" srcId="{35F47AFD-B37E-4768-B8C1-80979DA6AF8D}" destId="{110E00B9-05C3-4C49-99AA-B625BF49E85D}" srcOrd="47" destOrd="0" presId="urn:microsoft.com/office/officeart/2011/layout/ConvergingText"/>
    <dgm:cxn modelId="{940240C2-3B7F-4979-AA55-E8639F94220D}" type="presParOf" srcId="{35F47AFD-B37E-4768-B8C1-80979DA6AF8D}" destId="{D752019B-842A-4632-A707-0B3E3496EEB6}" srcOrd="48" destOrd="0" presId="urn:microsoft.com/office/officeart/2011/layout/ConvergingText"/>
    <dgm:cxn modelId="{4E8C75F7-7555-4D90-8051-DD99E6236147}" type="presParOf" srcId="{35F47AFD-B37E-4768-B8C1-80979DA6AF8D}" destId="{978D6752-66B3-4CD7-9201-1ED04298BBA5}" srcOrd="49" destOrd="0" presId="urn:microsoft.com/office/officeart/2011/layout/ConvergingText"/>
    <dgm:cxn modelId="{3417913E-A644-4919-87A0-565C646CF38B}" type="presParOf" srcId="{35F47AFD-B37E-4768-B8C1-80979DA6AF8D}" destId="{B9FEB808-DEF8-4848-9B5C-32BF5B1E7D51}" srcOrd="50" destOrd="0" presId="urn:microsoft.com/office/officeart/2011/layout/ConvergingText"/>
    <dgm:cxn modelId="{15135A07-F57E-4A28-9548-8A66C6C702E9}" type="presParOf" srcId="{35F47AFD-B37E-4768-B8C1-80979DA6AF8D}" destId="{CA66E4F8-FC45-424E-ADA8-C0F8ED296F7A}" srcOrd="51" destOrd="0" presId="urn:microsoft.com/office/officeart/2011/layout/ConvergingText"/>
    <dgm:cxn modelId="{AA2A6CD3-B15E-46EB-ACE0-F44F281E8068}" type="presParOf" srcId="{35F47AFD-B37E-4768-B8C1-80979DA6AF8D}" destId="{3E3CF41D-05B3-420B-94F6-423DDECE0340}" srcOrd="52" destOrd="0" presId="urn:microsoft.com/office/officeart/2011/layout/ConvergingText"/>
    <dgm:cxn modelId="{C6ABD37F-C2DC-450B-A3D1-518A2F42C89E}" type="presParOf" srcId="{35F47AFD-B37E-4768-B8C1-80979DA6AF8D}" destId="{20C3F003-4C31-46FE-A654-444862A8A08F}" srcOrd="53" destOrd="0" presId="urn:microsoft.com/office/officeart/2011/layout/ConvergingText"/>
    <dgm:cxn modelId="{69821793-F6F9-4086-B8DB-B976B1117F9D}" type="presParOf" srcId="{35F47AFD-B37E-4768-B8C1-80979DA6AF8D}" destId="{FD8E6765-CA65-4F02-B781-E477EA041B9E}" srcOrd="54" destOrd="0" presId="urn:microsoft.com/office/officeart/2011/layout/ConvergingText"/>
    <dgm:cxn modelId="{385AAE7D-5C1B-40CD-A5F4-8BA0C4C443CA}" type="presParOf" srcId="{35F47AFD-B37E-4768-B8C1-80979DA6AF8D}" destId="{56F06CD6-C99B-472F-9CB0-F65C27640A7A}" srcOrd="55" destOrd="0" presId="urn:microsoft.com/office/officeart/2011/layout/ConvergingText"/>
    <dgm:cxn modelId="{0B191058-A510-43BB-B520-A49F93AE5808}" type="presParOf" srcId="{CA6D36DC-DAA7-4F84-8A69-07E62FE9FCA8}" destId="{FAE12104-7BD3-4ACC-AE42-F16117D2ACDF}" srcOrd="1" destOrd="0" presId="urn:microsoft.com/office/officeart/2011/layout/ConvergingText"/>
    <dgm:cxn modelId="{93A0ADBD-F362-4687-B8EF-5D8F14B3B46C}" type="presParOf" srcId="{CA6D36DC-DAA7-4F84-8A69-07E62FE9FCA8}" destId="{69ED0D62-FF91-4E52-9FA6-C9B1142FC1AC}" srcOrd="2" destOrd="0" presId="urn:microsoft.com/office/officeart/2011/layout/ConvergingText"/>
    <dgm:cxn modelId="{14EF463B-1027-4CC6-B9D6-8365BCCC786D}" type="presParOf" srcId="{69ED0D62-FF91-4E52-9FA6-C9B1142FC1AC}" destId="{C043611E-38F2-48F6-B587-CC3FAAABFC2D}" srcOrd="0" destOrd="0" presId="urn:microsoft.com/office/officeart/2011/layout/ConvergingText"/>
    <dgm:cxn modelId="{67855118-6202-4197-B4C4-D7E13521032D}" type="presParOf" srcId="{69ED0D62-FF91-4E52-9FA6-C9B1142FC1AC}" destId="{846256EA-48D1-4F50-875C-14587F019DC1}" srcOrd="1" destOrd="0" presId="urn:microsoft.com/office/officeart/2011/layout/ConvergingText"/>
    <dgm:cxn modelId="{51801328-BE86-4B8C-B5D7-A8EEFC436EA2}" type="presParOf" srcId="{69ED0D62-FF91-4E52-9FA6-C9B1142FC1AC}" destId="{50D19933-BCD1-4CF2-9D05-48815BF78BF3}" srcOrd="2" destOrd="0" presId="urn:microsoft.com/office/officeart/2011/layout/ConvergingText"/>
    <dgm:cxn modelId="{470F2AF3-6FE6-4958-B7AA-295C4209CF7C}" type="presParOf" srcId="{69ED0D62-FF91-4E52-9FA6-C9B1142FC1AC}" destId="{3EFB9CD7-CF48-4F10-81EE-512381E6BAA6}" srcOrd="3" destOrd="0" presId="urn:microsoft.com/office/officeart/2011/layout/ConvergingText"/>
    <dgm:cxn modelId="{2B8011BB-AA15-4FAA-9BC8-822BC5B7568D}" type="presParOf" srcId="{69ED0D62-FF91-4E52-9FA6-C9B1142FC1AC}" destId="{35A9C996-D636-4A7C-A68E-2F50240DB6C3}" srcOrd="4" destOrd="0" presId="urn:microsoft.com/office/officeart/2011/layout/ConvergingText"/>
    <dgm:cxn modelId="{08D8C0C6-B97C-4F33-AFF0-3037365D389C}" type="presParOf" srcId="{69ED0D62-FF91-4E52-9FA6-C9B1142FC1AC}" destId="{F7561FDA-286F-42F2-AF55-1C905E6A6C48}" srcOrd="5" destOrd="0" presId="urn:microsoft.com/office/officeart/2011/layout/ConvergingText"/>
    <dgm:cxn modelId="{04D49ECF-5ACD-474F-8124-A7309AB733B7}" type="presParOf" srcId="{69ED0D62-FF91-4E52-9FA6-C9B1142FC1AC}" destId="{54E2A5A4-9971-479B-962D-D62782D159CA}" srcOrd="6" destOrd="0" presId="urn:microsoft.com/office/officeart/2011/layout/ConvergingText"/>
    <dgm:cxn modelId="{76E7579C-F943-4BA8-84B5-FB05EE877510}" type="presParOf" srcId="{69ED0D62-FF91-4E52-9FA6-C9B1142FC1AC}" destId="{E576FC29-070D-4F4D-AE4C-53C1ABF35E26}" srcOrd="7" destOrd="0" presId="urn:microsoft.com/office/officeart/2011/layout/ConvergingText"/>
    <dgm:cxn modelId="{59EA46A7-7B10-4CF1-AB4F-EFA31CF95565}" type="presParOf" srcId="{69ED0D62-FF91-4E52-9FA6-C9B1142FC1AC}" destId="{37102067-3293-4057-9809-F5C4F10D1FC7}" srcOrd="8" destOrd="0" presId="urn:microsoft.com/office/officeart/2011/layout/ConvergingText"/>
    <dgm:cxn modelId="{12FEB555-E90F-44F8-9EF9-A17C4567FB60}" type="presParOf" srcId="{69ED0D62-FF91-4E52-9FA6-C9B1142FC1AC}" destId="{E5F54461-D6A9-4FE0-B171-59FA2A38A552}" srcOrd="9" destOrd="0" presId="urn:microsoft.com/office/officeart/2011/layout/ConvergingText"/>
    <dgm:cxn modelId="{8A9F0FB1-2C09-4A96-BB2A-8F85E504439B}" type="presParOf" srcId="{69ED0D62-FF91-4E52-9FA6-C9B1142FC1AC}" destId="{DC7CFDB0-53DE-414A-841D-E04EE5F4D561}" srcOrd="10" destOrd="0" presId="urn:microsoft.com/office/officeart/2011/layout/ConvergingTex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83D5F-728C-40CF-AC54-3AB86227EC8A}">
      <dsp:nvSpPr>
        <dsp:cNvPr id="0" name=""/>
        <dsp:cNvSpPr/>
      </dsp:nvSpPr>
      <dsp:spPr>
        <a:xfrm>
          <a:off x="896" y="2890319"/>
          <a:ext cx="901863" cy="901863"/>
        </a:xfrm>
        <a:prstGeom prst="donut">
          <a:avLst>
            <a:gd name="adj" fmla="val 2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7AB2C4-17A1-44E2-9DFD-DFDFA4258373}">
      <dsp:nvSpPr>
        <dsp:cNvPr id="0" name=""/>
        <dsp:cNvSpPr/>
      </dsp:nvSpPr>
      <dsp:spPr>
        <a:xfrm rot="17700000">
          <a:off x="318671" y="2155117"/>
          <a:ext cx="1121115" cy="540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First Job</a:t>
          </a:r>
          <a:endParaRPr lang="en-GB" sz="1800" kern="1200" dirty="0">
            <a:latin typeface="Arial" panose="020B0604020202020204" pitchFamily="34" charset="0"/>
            <a:cs typeface="Arial" panose="020B0604020202020204" pitchFamily="34" charset="0"/>
          </a:endParaRPr>
        </a:p>
      </dsp:txBody>
      <dsp:txXfrm>
        <a:off x="318671" y="2155117"/>
        <a:ext cx="1121115" cy="540291"/>
      </dsp:txXfrm>
    </dsp:sp>
    <dsp:sp modelId="{CA152D5C-5899-4602-812E-3EFA329B4DFE}">
      <dsp:nvSpPr>
        <dsp:cNvPr id="0" name=""/>
        <dsp:cNvSpPr/>
      </dsp:nvSpPr>
      <dsp:spPr>
        <a:xfrm>
          <a:off x="970690" y="3107189"/>
          <a:ext cx="468124" cy="468124"/>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1EBD96-E047-44A0-A0A4-D9FC65636865}">
      <dsp:nvSpPr>
        <dsp:cNvPr id="0" name=""/>
        <dsp:cNvSpPr/>
      </dsp:nvSpPr>
      <dsp:spPr>
        <a:xfrm rot="17700000">
          <a:off x="416261" y="3758743"/>
          <a:ext cx="969818" cy="46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7940" bIns="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Arial" panose="020B0604020202020204" pitchFamily="34" charset="0"/>
              <a:cs typeface="Arial" panose="020B0604020202020204" pitchFamily="34" charset="0"/>
            </a:rPr>
            <a:t>Principle witness in high court </a:t>
          </a:r>
          <a:endParaRPr lang="en-GB" sz="1100" kern="1200" dirty="0">
            <a:latin typeface="Arial" panose="020B0604020202020204" pitchFamily="34" charset="0"/>
            <a:cs typeface="Arial" panose="020B0604020202020204" pitchFamily="34" charset="0"/>
          </a:endParaRPr>
        </a:p>
      </dsp:txBody>
      <dsp:txXfrm>
        <a:off x="416261" y="3758743"/>
        <a:ext cx="969818" cy="467609"/>
      </dsp:txXfrm>
    </dsp:sp>
    <dsp:sp modelId="{CEA76104-D25B-4EEE-BD26-6B34204B056F}">
      <dsp:nvSpPr>
        <dsp:cNvPr id="0" name=""/>
        <dsp:cNvSpPr/>
      </dsp:nvSpPr>
      <dsp:spPr>
        <a:xfrm rot="17700000">
          <a:off x="1023425" y="2456148"/>
          <a:ext cx="969818" cy="467609"/>
        </a:xfrm>
        <a:prstGeom prst="rect">
          <a:avLst/>
        </a:prstGeom>
        <a:noFill/>
        <a:ln>
          <a:noFill/>
        </a:ln>
        <a:effectLst/>
      </dsp:spPr>
      <dsp:style>
        <a:lnRef idx="0">
          <a:scrgbClr r="0" g="0" b="0"/>
        </a:lnRef>
        <a:fillRef idx="0">
          <a:scrgbClr r="0" g="0" b="0"/>
        </a:fillRef>
        <a:effectRef idx="0">
          <a:scrgbClr r="0" g="0" b="0"/>
        </a:effectRef>
        <a:fontRef idx="minor"/>
      </dsp:style>
    </dsp:sp>
    <dsp:sp modelId="{568F29EB-649F-43F4-9207-4EB15F3BE92A}">
      <dsp:nvSpPr>
        <dsp:cNvPr id="0" name=""/>
        <dsp:cNvSpPr/>
      </dsp:nvSpPr>
      <dsp:spPr>
        <a:xfrm>
          <a:off x="1506674" y="3107189"/>
          <a:ext cx="468124" cy="468124"/>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FC6D5F-3DC9-41D3-BBC5-9DC35303674A}">
      <dsp:nvSpPr>
        <dsp:cNvPr id="0" name=""/>
        <dsp:cNvSpPr/>
      </dsp:nvSpPr>
      <dsp:spPr>
        <a:xfrm rot="17700000">
          <a:off x="952245" y="3758743"/>
          <a:ext cx="969818" cy="46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7940" bIns="0" numCol="1" spcCol="1270" anchor="ctr" anchorCtr="0">
          <a:noAutofit/>
        </a:bodyPr>
        <a:lstStyle/>
        <a:p>
          <a:pPr marL="0" lvl="0" indent="0" algn="r" defTabSz="488950">
            <a:lnSpc>
              <a:spcPct val="90000"/>
            </a:lnSpc>
            <a:spcBef>
              <a:spcPct val="0"/>
            </a:spcBef>
            <a:spcAft>
              <a:spcPct val="35000"/>
            </a:spcAft>
            <a:buNone/>
          </a:pPr>
          <a:r>
            <a:rPr lang="en-US" sz="1100" kern="1200" dirty="0">
              <a:latin typeface="Arial" panose="020B0604020202020204" pitchFamily="34" charset="0"/>
              <a:cs typeface="Arial" panose="020B0604020202020204" pitchFamily="34" charset="0"/>
            </a:rPr>
            <a:t>Over charged MD £35,000 (twice)</a:t>
          </a:r>
          <a:endParaRPr lang="en-GB" sz="1100" kern="1200" dirty="0">
            <a:latin typeface="Arial" panose="020B0604020202020204" pitchFamily="34" charset="0"/>
            <a:cs typeface="Arial" panose="020B0604020202020204" pitchFamily="34" charset="0"/>
          </a:endParaRPr>
        </a:p>
      </dsp:txBody>
      <dsp:txXfrm>
        <a:off x="952245" y="3758743"/>
        <a:ext cx="969818" cy="467609"/>
      </dsp:txXfrm>
    </dsp:sp>
    <dsp:sp modelId="{D2643EF1-1CA5-4F55-9248-0D677D626D85}">
      <dsp:nvSpPr>
        <dsp:cNvPr id="0" name=""/>
        <dsp:cNvSpPr/>
      </dsp:nvSpPr>
      <dsp:spPr>
        <a:xfrm rot="17700000">
          <a:off x="1559408" y="2456148"/>
          <a:ext cx="969818" cy="467609"/>
        </a:xfrm>
        <a:prstGeom prst="rect">
          <a:avLst/>
        </a:prstGeom>
        <a:noFill/>
        <a:ln>
          <a:noFill/>
        </a:ln>
        <a:effectLst/>
      </dsp:spPr>
      <dsp:style>
        <a:lnRef idx="0">
          <a:scrgbClr r="0" g="0" b="0"/>
        </a:lnRef>
        <a:fillRef idx="0">
          <a:scrgbClr r="0" g="0" b="0"/>
        </a:fillRef>
        <a:effectRef idx="0">
          <a:scrgbClr r="0" g="0" b="0"/>
        </a:effectRef>
        <a:fontRef idx="minor"/>
      </dsp:style>
    </dsp:sp>
    <dsp:sp modelId="{C6C98CC9-024C-4CE5-80AA-C961C3EADBC9}">
      <dsp:nvSpPr>
        <dsp:cNvPr id="0" name=""/>
        <dsp:cNvSpPr/>
      </dsp:nvSpPr>
      <dsp:spPr>
        <a:xfrm>
          <a:off x="2042729" y="2890319"/>
          <a:ext cx="901863" cy="901863"/>
        </a:xfrm>
        <a:prstGeom prst="donut">
          <a:avLst>
            <a:gd name="adj" fmla="val 2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76079F-A216-4793-AD80-919BE6B1C0F1}">
      <dsp:nvSpPr>
        <dsp:cNvPr id="0" name=""/>
        <dsp:cNvSpPr/>
      </dsp:nvSpPr>
      <dsp:spPr>
        <a:xfrm rot="17700000">
          <a:off x="2360505" y="2155117"/>
          <a:ext cx="1121115" cy="540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Perfect Job</a:t>
          </a:r>
          <a:endParaRPr lang="en-GB" sz="1800" kern="1200" dirty="0">
            <a:latin typeface="Arial" panose="020B0604020202020204" pitchFamily="34" charset="0"/>
            <a:cs typeface="Arial" panose="020B0604020202020204" pitchFamily="34" charset="0"/>
          </a:endParaRPr>
        </a:p>
      </dsp:txBody>
      <dsp:txXfrm>
        <a:off x="2360505" y="2155117"/>
        <a:ext cx="1121115" cy="540291"/>
      </dsp:txXfrm>
    </dsp:sp>
    <dsp:sp modelId="{97F7F60F-3D8A-4A51-AFC4-F35A8FD03BA1}">
      <dsp:nvSpPr>
        <dsp:cNvPr id="0" name=""/>
        <dsp:cNvSpPr/>
      </dsp:nvSpPr>
      <dsp:spPr>
        <a:xfrm>
          <a:off x="3012524" y="3107189"/>
          <a:ext cx="468124" cy="468124"/>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E03399-48FA-4B2D-AFAE-DED8E0F27172}">
      <dsp:nvSpPr>
        <dsp:cNvPr id="0" name=""/>
        <dsp:cNvSpPr/>
      </dsp:nvSpPr>
      <dsp:spPr>
        <a:xfrm rot="17700000">
          <a:off x="2458095" y="3758743"/>
          <a:ext cx="969818" cy="46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7940" bIns="0" numCol="1" spcCol="1270" anchor="ctr" anchorCtr="0">
          <a:noAutofit/>
        </a:bodyPr>
        <a:lstStyle/>
        <a:p>
          <a:pPr marL="0" lvl="0" indent="0" algn="r" defTabSz="488950">
            <a:lnSpc>
              <a:spcPct val="90000"/>
            </a:lnSpc>
            <a:spcBef>
              <a:spcPct val="0"/>
            </a:spcBef>
            <a:spcAft>
              <a:spcPct val="35000"/>
            </a:spcAft>
            <a:buNone/>
          </a:pPr>
          <a:r>
            <a:rPr lang="en-US" sz="1100" kern="1200" dirty="0">
              <a:latin typeface="Arial" panose="020B0604020202020204" pitchFamily="34" charset="0"/>
              <a:cs typeface="Arial" panose="020B0604020202020204" pitchFamily="34" charset="0"/>
            </a:rPr>
            <a:t>Boredom</a:t>
          </a:r>
          <a:endParaRPr lang="en-GB" sz="1100" kern="1200" dirty="0">
            <a:latin typeface="Arial" panose="020B0604020202020204" pitchFamily="34" charset="0"/>
            <a:cs typeface="Arial" panose="020B0604020202020204" pitchFamily="34" charset="0"/>
          </a:endParaRPr>
        </a:p>
      </dsp:txBody>
      <dsp:txXfrm>
        <a:off x="2458095" y="3758743"/>
        <a:ext cx="969818" cy="467609"/>
      </dsp:txXfrm>
    </dsp:sp>
    <dsp:sp modelId="{E1C42F48-FEFB-42B6-91E6-3DE3620D9CAA}">
      <dsp:nvSpPr>
        <dsp:cNvPr id="0" name=""/>
        <dsp:cNvSpPr/>
      </dsp:nvSpPr>
      <dsp:spPr>
        <a:xfrm rot="17700000">
          <a:off x="3065258" y="2456148"/>
          <a:ext cx="969818" cy="467609"/>
        </a:xfrm>
        <a:prstGeom prst="rect">
          <a:avLst/>
        </a:prstGeom>
        <a:noFill/>
        <a:ln>
          <a:noFill/>
        </a:ln>
        <a:effectLst/>
      </dsp:spPr>
      <dsp:style>
        <a:lnRef idx="0">
          <a:scrgbClr r="0" g="0" b="0"/>
        </a:lnRef>
        <a:fillRef idx="0">
          <a:scrgbClr r="0" g="0" b="0"/>
        </a:fillRef>
        <a:effectRef idx="0">
          <a:scrgbClr r="0" g="0" b="0"/>
        </a:effectRef>
        <a:fontRef idx="minor"/>
      </dsp:style>
    </dsp:sp>
    <dsp:sp modelId="{2C4C246D-B9CC-4D48-B568-73D8A3387A7A}">
      <dsp:nvSpPr>
        <dsp:cNvPr id="0" name=""/>
        <dsp:cNvSpPr/>
      </dsp:nvSpPr>
      <dsp:spPr>
        <a:xfrm>
          <a:off x="3548507" y="3107189"/>
          <a:ext cx="468124" cy="468124"/>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3A1527-445A-47CF-99FF-AA585AC9EA2A}">
      <dsp:nvSpPr>
        <dsp:cNvPr id="0" name=""/>
        <dsp:cNvSpPr/>
      </dsp:nvSpPr>
      <dsp:spPr>
        <a:xfrm rot="17700000">
          <a:off x="2994078" y="3758743"/>
          <a:ext cx="969818" cy="46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7940" bIns="0" numCol="1" spcCol="1270" anchor="ctr" anchorCtr="0">
          <a:noAutofit/>
        </a:bodyPr>
        <a:lstStyle/>
        <a:p>
          <a:pPr marL="0" lvl="0" indent="0" algn="r" defTabSz="488950">
            <a:lnSpc>
              <a:spcPct val="90000"/>
            </a:lnSpc>
            <a:spcBef>
              <a:spcPct val="0"/>
            </a:spcBef>
            <a:spcAft>
              <a:spcPct val="35000"/>
            </a:spcAft>
            <a:buNone/>
          </a:pPr>
          <a:r>
            <a:rPr lang="en-US" sz="1100" kern="1200" dirty="0">
              <a:latin typeface="Arial" panose="020B0604020202020204" pitchFamily="34" charset="0"/>
              <a:cs typeface="Arial" panose="020B0604020202020204" pitchFamily="34" charset="0"/>
            </a:rPr>
            <a:t>More to Achieve</a:t>
          </a:r>
          <a:endParaRPr lang="en-GB" sz="1100" kern="1200" dirty="0">
            <a:latin typeface="Arial" panose="020B0604020202020204" pitchFamily="34" charset="0"/>
            <a:cs typeface="Arial" panose="020B0604020202020204" pitchFamily="34" charset="0"/>
          </a:endParaRPr>
        </a:p>
      </dsp:txBody>
      <dsp:txXfrm>
        <a:off x="2994078" y="3758743"/>
        <a:ext cx="969818" cy="467609"/>
      </dsp:txXfrm>
    </dsp:sp>
    <dsp:sp modelId="{9D18C6F9-E649-4600-B8B5-0947868B02DE}">
      <dsp:nvSpPr>
        <dsp:cNvPr id="0" name=""/>
        <dsp:cNvSpPr/>
      </dsp:nvSpPr>
      <dsp:spPr>
        <a:xfrm rot="17700000">
          <a:off x="3601242" y="2456148"/>
          <a:ext cx="969818" cy="467609"/>
        </a:xfrm>
        <a:prstGeom prst="rect">
          <a:avLst/>
        </a:prstGeom>
        <a:noFill/>
        <a:ln>
          <a:noFill/>
        </a:ln>
        <a:effectLst/>
      </dsp:spPr>
      <dsp:style>
        <a:lnRef idx="0">
          <a:scrgbClr r="0" g="0" b="0"/>
        </a:lnRef>
        <a:fillRef idx="0">
          <a:scrgbClr r="0" g="0" b="0"/>
        </a:fillRef>
        <a:effectRef idx="0">
          <a:scrgbClr r="0" g="0" b="0"/>
        </a:effectRef>
        <a:fontRef idx="minor"/>
      </dsp:style>
    </dsp:sp>
    <dsp:sp modelId="{45BC6FD9-6B48-4AD5-958A-20FABA3BE967}">
      <dsp:nvSpPr>
        <dsp:cNvPr id="0" name=""/>
        <dsp:cNvSpPr/>
      </dsp:nvSpPr>
      <dsp:spPr>
        <a:xfrm>
          <a:off x="4084563" y="2890319"/>
          <a:ext cx="901863" cy="901863"/>
        </a:xfrm>
        <a:prstGeom prst="donut">
          <a:avLst>
            <a:gd name="adj" fmla="val 2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2A0A4F-1CA5-4FA8-A759-D15E36B90E78}">
      <dsp:nvSpPr>
        <dsp:cNvPr id="0" name=""/>
        <dsp:cNvSpPr/>
      </dsp:nvSpPr>
      <dsp:spPr>
        <a:xfrm rot="17700000">
          <a:off x="4402339" y="2155117"/>
          <a:ext cx="1121115" cy="540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Athlete</a:t>
          </a:r>
          <a:endParaRPr lang="en-GB" sz="1800" kern="1200" dirty="0">
            <a:latin typeface="Arial" panose="020B0604020202020204" pitchFamily="34" charset="0"/>
            <a:cs typeface="Arial" panose="020B0604020202020204" pitchFamily="34" charset="0"/>
          </a:endParaRPr>
        </a:p>
      </dsp:txBody>
      <dsp:txXfrm>
        <a:off x="4402339" y="2155117"/>
        <a:ext cx="1121115" cy="540291"/>
      </dsp:txXfrm>
    </dsp:sp>
    <dsp:sp modelId="{F3AB990E-E0A7-47C5-BA37-BDB6EA9D4E64}">
      <dsp:nvSpPr>
        <dsp:cNvPr id="0" name=""/>
        <dsp:cNvSpPr/>
      </dsp:nvSpPr>
      <dsp:spPr>
        <a:xfrm>
          <a:off x="5054357" y="3107189"/>
          <a:ext cx="468124" cy="468124"/>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436B1B-D3F5-42D1-AFAD-7FECCDE4307A}">
      <dsp:nvSpPr>
        <dsp:cNvPr id="0" name=""/>
        <dsp:cNvSpPr/>
      </dsp:nvSpPr>
      <dsp:spPr>
        <a:xfrm rot="17700000">
          <a:off x="4499928" y="3758743"/>
          <a:ext cx="969818" cy="46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7940" bIns="0" numCol="1" spcCol="1270" anchor="t" anchorCtr="0">
          <a:noAutofit/>
        </a:bodyPr>
        <a:lstStyle/>
        <a:p>
          <a:pPr marL="0" lvl="0" indent="0" algn="ctr" defTabSz="488950">
            <a:lnSpc>
              <a:spcPct val="90000"/>
            </a:lnSpc>
            <a:spcBef>
              <a:spcPct val="0"/>
            </a:spcBef>
            <a:spcAft>
              <a:spcPct val="35000"/>
            </a:spcAft>
            <a:buNone/>
          </a:pPr>
          <a:r>
            <a:rPr lang="en-US" sz="1100" kern="1200" dirty="0">
              <a:latin typeface="Arial" panose="020B0604020202020204" pitchFamily="34" charset="0"/>
              <a:cs typeface="Arial" panose="020B0604020202020204" pitchFamily="34" charset="0"/>
            </a:rPr>
            <a:t>Marathon Running</a:t>
          </a:r>
          <a:endParaRPr lang="en-GB" sz="1100" kern="1200" dirty="0">
            <a:latin typeface="Arial" panose="020B0604020202020204" pitchFamily="34" charset="0"/>
            <a:cs typeface="Arial" panose="020B0604020202020204" pitchFamily="34" charset="0"/>
          </a:endParaRPr>
        </a:p>
      </dsp:txBody>
      <dsp:txXfrm>
        <a:off x="4499928" y="3758743"/>
        <a:ext cx="969818" cy="467609"/>
      </dsp:txXfrm>
    </dsp:sp>
    <dsp:sp modelId="{23B5626F-E0B9-46CD-872F-8372713D1660}">
      <dsp:nvSpPr>
        <dsp:cNvPr id="0" name=""/>
        <dsp:cNvSpPr/>
      </dsp:nvSpPr>
      <dsp:spPr>
        <a:xfrm rot="17700000">
          <a:off x="5107092" y="2456148"/>
          <a:ext cx="969818" cy="467609"/>
        </a:xfrm>
        <a:prstGeom prst="rect">
          <a:avLst/>
        </a:prstGeom>
        <a:noFill/>
        <a:ln>
          <a:noFill/>
        </a:ln>
        <a:effectLst/>
      </dsp:spPr>
      <dsp:style>
        <a:lnRef idx="0">
          <a:scrgbClr r="0" g="0" b="0"/>
        </a:lnRef>
        <a:fillRef idx="0">
          <a:scrgbClr r="0" g="0" b="0"/>
        </a:fillRef>
        <a:effectRef idx="0">
          <a:scrgbClr r="0" g="0" b="0"/>
        </a:effectRef>
        <a:fontRef idx="minor"/>
      </dsp:style>
    </dsp:sp>
    <dsp:sp modelId="{8FB269FB-3163-4F0E-AEEE-F5DC6FAA3195}">
      <dsp:nvSpPr>
        <dsp:cNvPr id="0" name=""/>
        <dsp:cNvSpPr/>
      </dsp:nvSpPr>
      <dsp:spPr>
        <a:xfrm>
          <a:off x="5590341" y="3107189"/>
          <a:ext cx="468124" cy="468124"/>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5B8456-6D80-48B8-AD01-FD8F23A9DF9C}">
      <dsp:nvSpPr>
        <dsp:cNvPr id="0" name=""/>
        <dsp:cNvSpPr/>
      </dsp:nvSpPr>
      <dsp:spPr>
        <a:xfrm rot="17700000">
          <a:off x="5035912" y="3758743"/>
          <a:ext cx="969818" cy="46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7940" bIns="0" numCol="1" spcCol="1270" anchor="ctr" anchorCtr="0">
          <a:noAutofit/>
        </a:bodyPr>
        <a:lstStyle/>
        <a:p>
          <a:pPr marL="0" lvl="0" indent="0" algn="r" defTabSz="488950">
            <a:lnSpc>
              <a:spcPct val="90000"/>
            </a:lnSpc>
            <a:spcBef>
              <a:spcPct val="0"/>
            </a:spcBef>
            <a:spcAft>
              <a:spcPct val="35000"/>
            </a:spcAft>
            <a:buNone/>
          </a:pPr>
          <a:r>
            <a:rPr lang="en-US" sz="1100" kern="1200" dirty="0">
              <a:latin typeface="Arial" panose="020B0604020202020204" pitchFamily="34" charset="0"/>
              <a:cs typeface="Arial" panose="020B0604020202020204" pitchFamily="34" charset="0"/>
            </a:rPr>
            <a:t>Triathlete</a:t>
          </a:r>
        </a:p>
      </dsp:txBody>
      <dsp:txXfrm>
        <a:off x="5035912" y="3758743"/>
        <a:ext cx="969818" cy="467609"/>
      </dsp:txXfrm>
    </dsp:sp>
    <dsp:sp modelId="{BAABFBF5-AAD8-4CD7-B72B-3B5AA69A842E}">
      <dsp:nvSpPr>
        <dsp:cNvPr id="0" name=""/>
        <dsp:cNvSpPr/>
      </dsp:nvSpPr>
      <dsp:spPr>
        <a:xfrm rot="17700000">
          <a:off x="5643076" y="2456148"/>
          <a:ext cx="969818" cy="467609"/>
        </a:xfrm>
        <a:prstGeom prst="rect">
          <a:avLst/>
        </a:prstGeom>
        <a:noFill/>
        <a:ln>
          <a:noFill/>
        </a:ln>
        <a:effectLst/>
      </dsp:spPr>
      <dsp:style>
        <a:lnRef idx="0">
          <a:scrgbClr r="0" g="0" b="0"/>
        </a:lnRef>
        <a:fillRef idx="0">
          <a:scrgbClr r="0" g="0" b="0"/>
        </a:fillRef>
        <a:effectRef idx="0">
          <a:scrgbClr r="0" g="0" b="0"/>
        </a:effectRef>
        <a:fontRef idx="minor"/>
      </dsp:style>
    </dsp:sp>
    <dsp:sp modelId="{A43AE4A9-CEA7-4151-A248-66D28A5D66D6}">
      <dsp:nvSpPr>
        <dsp:cNvPr id="0" name=""/>
        <dsp:cNvSpPr/>
      </dsp:nvSpPr>
      <dsp:spPr>
        <a:xfrm>
          <a:off x="6126396" y="2890319"/>
          <a:ext cx="901863" cy="901863"/>
        </a:xfrm>
        <a:prstGeom prst="donut">
          <a:avLst>
            <a:gd name="adj" fmla="val 2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FFE85B-FBD8-425D-BA99-B0138D165622}">
      <dsp:nvSpPr>
        <dsp:cNvPr id="0" name=""/>
        <dsp:cNvSpPr/>
      </dsp:nvSpPr>
      <dsp:spPr>
        <a:xfrm rot="17700000">
          <a:off x="6444172" y="2155117"/>
          <a:ext cx="1121115" cy="540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Contractor</a:t>
          </a:r>
        </a:p>
      </dsp:txBody>
      <dsp:txXfrm>
        <a:off x="6444172" y="2155117"/>
        <a:ext cx="1121115" cy="540291"/>
      </dsp:txXfrm>
    </dsp:sp>
    <dsp:sp modelId="{F04A65CE-0E49-43A0-9F9F-1FB50ECE6133}">
      <dsp:nvSpPr>
        <dsp:cNvPr id="0" name=""/>
        <dsp:cNvSpPr/>
      </dsp:nvSpPr>
      <dsp:spPr>
        <a:xfrm>
          <a:off x="7096191" y="3107189"/>
          <a:ext cx="468124" cy="468124"/>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CCBFDB-D749-4C99-AF1F-B4BD4FAB5AFA}">
      <dsp:nvSpPr>
        <dsp:cNvPr id="0" name=""/>
        <dsp:cNvSpPr/>
      </dsp:nvSpPr>
      <dsp:spPr>
        <a:xfrm rot="17700000">
          <a:off x="6541762" y="3758743"/>
          <a:ext cx="969818" cy="46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7940" bIns="0" numCol="1" spcCol="1270" anchor="ctr" anchorCtr="0">
          <a:noAutofit/>
        </a:bodyPr>
        <a:lstStyle/>
        <a:p>
          <a:pPr marL="0" lvl="0" indent="0" algn="r" defTabSz="488950">
            <a:lnSpc>
              <a:spcPct val="90000"/>
            </a:lnSpc>
            <a:spcBef>
              <a:spcPct val="0"/>
            </a:spcBef>
            <a:spcAft>
              <a:spcPct val="35000"/>
            </a:spcAft>
            <a:buNone/>
          </a:pPr>
          <a:r>
            <a:rPr lang="en-US" sz="1100" kern="1200" dirty="0">
              <a:latin typeface="Arial" panose="020B0604020202020204" pitchFamily="34" charset="0"/>
              <a:cs typeface="Arial" panose="020B0604020202020204" pitchFamily="34" charset="0"/>
            </a:rPr>
            <a:t>Good Working Practices</a:t>
          </a:r>
        </a:p>
      </dsp:txBody>
      <dsp:txXfrm>
        <a:off x="6541762" y="3758743"/>
        <a:ext cx="969818" cy="467609"/>
      </dsp:txXfrm>
    </dsp:sp>
    <dsp:sp modelId="{CA8845D4-93D0-441F-805C-8AA0D18E326F}">
      <dsp:nvSpPr>
        <dsp:cNvPr id="0" name=""/>
        <dsp:cNvSpPr/>
      </dsp:nvSpPr>
      <dsp:spPr>
        <a:xfrm rot="17700000">
          <a:off x="7148926" y="2456148"/>
          <a:ext cx="969818" cy="467609"/>
        </a:xfrm>
        <a:prstGeom prst="rect">
          <a:avLst/>
        </a:prstGeom>
        <a:noFill/>
        <a:ln>
          <a:noFill/>
        </a:ln>
        <a:effectLst/>
      </dsp:spPr>
      <dsp:style>
        <a:lnRef idx="0">
          <a:scrgbClr r="0" g="0" b="0"/>
        </a:lnRef>
        <a:fillRef idx="0">
          <a:scrgbClr r="0" g="0" b="0"/>
        </a:fillRef>
        <a:effectRef idx="0">
          <a:scrgbClr r="0" g="0" b="0"/>
        </a:effectRef>
        <a:fontRef idx="minor"/>
      </dsp:style>
    </dsp:sp>
    <dsp:sp modelId="{AFD558D8-5774-47B3-88CA-8B850B424F66}">
      <dsp:nvSpPr>
        <dsp:cNvPr id="0" name=""/>
        <dsp:cNvSpPr/>
      </dsp:nvSpPr>
      <dsp:spPr>
        <a:xfrm>
          <a:off x="7632174" y="3107189"/>
          <a:ext cx="468124" cy="468124"/>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379B3B-764E-4617-AD34-11E8F203E4F5}">
      <dsp:nvSpPr>
        <dsp:cNvPr id="0" name=""/>
        <dsp:cNvSpPr/>
      </dsp:nvSpPr>
      <dsp:spPr>
        <a:xfrm rot="17700000">
          <a:off x="7077746" y="3758743"/>
          <a:ext cx="969818" cy="46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7940" bIns="0" numCol="1" spcCol="1270" anchor="ctr" anchorCtr="0">
          <a:noAutofit/>
        </a:bodyPr>
        <a:lstStyle/>
        <a:p>
          <a:pPr marL="0" lvl="0" indent="0" algn="r" defTabSz="488950">
            <a:lnSpc>
              <a:spcPct val="90000"/>
            </a:lnSpc>
            <a:spcBef>
              <a:spcPct val="0"/>
            </a:spcBef>
            <a:spcAft>
              <a:spcPct val="35000"/>
            </a:spcAft>
            <a:buNone/>
          </a:pPr>
          <a:r>
            <a:rPr lang="en-US" sz="1100" kern="1200" dirty="0">
              <a:latin typeface="Arial" panose="020B0604020202020204" pitchFamily="34" charset="0"/>
              <a:cs typeface="Arial" panose="020B0604020202020204" pitchFamily="34" charset="0"/>
            </a:rPr>
            <a:t>Bad Working Practices</a:t>
          </a:r>
        </a:p>
      </dsp:txBody>
      <dsp:txXfrm>
        <a:off x="7077746" y="3758743"/>
        <a:ext cx="969818" cy="467609"/>
      </dsp:txXfrm>
    </dsp:sp>
    <dsp:sp modelId="{2C3FE504-B675-4F9E-9443-6BA46D3FEE8E}">
      <dsp:nvSpPr>
        <dsp:cNvPr id="0" name=""/>
        <dsp:cNvSpPr/>
      </dsp:nvSpPr>
      <dsp:spPr>
        <a:xfrm rot="17700000">
          <a:off x="7684909" y="2456148"/>
          <a:ext cx="969818" cy="467609"/>
        </a:xfrm>
        <a:prstGeom prst="rect">
          <a:avLst/>
        </a:prstGeom>
        <a:noFill/>
        <a:ln>
          <a:noFill/>
        </a:ln>
        <a:effectLst/>
      </dsp:spPr>
      <dsp:style>
        <a:lnRef idx="0">
          <a:scrgbClr r="0" g="0" b="0"/>
        </a:lnRef>
        <a:fillRef idx="0">
          <a:scrgbClr r="0" g="0" b="0"/>
        </a:fillRef>
        <a:effectRef idx="0">
          <a:scrgbClr r="0" g="0" b="0"/>
        </a:effectRef>
        <a:fontRef idx="minor"/>
      </dsp:style>
    </dsp:sp>
    <dsp:sp modelId="{DF603BBF-A451-4EF9-8626-BC95E2C65FBB}">
      <dsp:nvSpPr>
        <dsp:cNvPr id="0" name=""/>
        <dsp:cNvSpPr/>
      </dsp:nvSpPr>
      <dsp:spPr>
        <a:xfrm>
          <a:off x="8168158" y="3107189"/>
          <a:ext cx="468124" cy="468124"/>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5FEEE6-1122-44F0-A02A-4C3D8838614F}">
      <dsp:nvSpPr>
        <dsp:cNvPr id="0" name=""/>
        <dsp:cNvSpPr/>
      </dsp:nvSpPr>
      <dsp:spPr>
        <a:xfrm rot="17700000">
          <a:off x="7613729" y="3758743"/>
          <a:ext cx="969818" cy="46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7940" bIns="0" numCol="1" spcCol="1270" anchor="ctr" anchorCtr="0">
          <a:noAutofit/>
        </a:bodyPr>
        <a:lstStyle/>
        <a:p>
          <a:pPr marL="0" lvl="0" indent="0" algn="r" defTabSz="488950">
            <a:lnSpc>
              <a:spcPct val="90000"/>
            </a:lnSpc>
            <a:spcBef>
              <a:spcPct val="0"/>
            </a:spcBef>
            <a:spcAft>
              <a:spcPct val="35000"/>
            </a:spcAft>
            <a:buNone/>
          </a:pPr>
          <a:r>
            <a:rPr lang="en-US" sz="1100" kern="1200" dirty="0">
              <a:latin typeface="Arial" panose="020B0604020202020204" pitchFamily="34" charset="0"/>
              <a:cs typeface="Arial" panose="020B0604020202020204" pitchFamily="34" charset="0"/>
            </a:rPr>
            <a:t>Great Managers</a:t>
          </a:r>
        </a:p>
      </dsp:txBody>
      <dsp:txXfrm>
        <a:off x="7613729" y="3758743"/>
        <a:ext cx="969818" cy="467609"/>
      </dsp:txXfrm>
    </dsp:sp>
    <dsp:sp modelId="{E2E509C8-95A0-455B-B3AF-7E8F445580F5}">
      <dsp:nvSpPr>
        <dsp:cNvPr id="0" name=""/>
        <dsp:cNvSpPr/>
      </dsp:nvSpPr>
      <dsp:spPr>
        <a:xfrm rot="17700000">
          <a:off x="8220893" y="2456148"/>
          <a:ext cx="969818" cy="467609"/>
        </a:xfrm>
        <a:prstGeom prst="rect">
          <a:avLst/>
        </a:prstGeom>
        <a:noFill/>
        <a:ln>
          <a:noFill/>
        </a:ln>
        <a:effectLst/>
      </dsp:spPr>
      <dsp:style>
        <a:lnRef idx="0">
          <a:scrgbClr r="0" g="0" b="0"/>
        </a:lnRef>
        <a:fillRef idx="0">
          <a:scrgbClr r="0" g="0" b="0"/>
        </a:fillRef>
        <a:effectRef idx="0">
          <a:scrgbClr r="0" g="0" b="0"/>
        </a:effectRef>
        <a:fontRef idx="minor"/>
      </dsp:style>
    </dsp:sp>
    <dsp:sp modelId="{AB1986AA-3F4E-4F34-AA0C-F0A47CDE6D3B}">
      <dsp:nvSpPr>
        <dsp:cNvPr id="0" name=""/>
        <dsp:cNvSpPr/>
      </dsp:nvSpPr>
      <dsp:spPr>
        <a:xfrm>
          <a:off x="8704141" y="3107189"/>
          <a:ext cx="468124" cy="468124"/>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E148DE-77BB-4ACB-9ACC-AF169373E123}">
      <dsp:nvSpPr>
        <dsp:cNvPr id="0" name=""/>
        <dsp:cNvSpPr/>
      </dsp:nvSpPr>
      <dsp:spPr>
        <a:xfrm rot="17700000">
          <a:off x="8149713" y="3758743"/>
          <a:ext cx="969818" cy="46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7940" bIns="0" numCol="1" spcCol="1270" anchor="ctr" anchorCtr="0">
          <a:noAutofit/>
        </a:bodyPr>
        <a:lstStyle/>
        <a:p>
          <a:pPr marL="0" lvl="0" indent="0" algn="r" defTabSz="488950">
            <a:lnSpc>
              <a:spcPct val="90000"/>
            </a:lnSpc>
            <a:spcBef>
              <a:spcPct val="0"/>
            </a:spcBef>
            <a:spcAft>
              <a:spcPct val="35000"/>
            </a:spcAft>
            <a:buNone/>
          </a:pPr>
          <a:r>
            <a:rPr lang="en-US" sz="1100" kern="1200">
              <a:latin typeface="Arial" panose="020B0604020202020204" pitchFamily="34" charset="0"/>
              <a:cs typeface="Arial" panose="020B0604020202020204" pitchFamily="34" charset="0"/>
            </a:rPr>
            <a:t>Poor </a:t>
          </a:r>
          <a:r>
            <a:rPr lang="en-US" sz="1100" kern="1200" dirty="0">
              <a:latin typeface="Arial" panose="020B0604020202020204" pitchFamily="34" charset="0"/>
              <a:cs typeface="Arial" panose="020B0604020202020204" pitchFamily="34" charset="0"/>
            </a:rPr>
            <a:t>Managers</a:t>
          </a:r>
        </a:p>
      </dsp:txBody>
      <dsp:txXfrm>
        <a:off x="8149713" y="3758743"/>
        <a:ext cx="969818" cy="467609"/>
      </dsp:txXfrm>
    </dsp:sp>
    <dsp:sp modelId="{7A5618CD-C0EB-4F33-86AA-7E478DC07278}">
      <dsp:nvSpPr>
        <dsp:cNvPr id="0" name=""/>
        <dsp:cNvSpPr/>
      </dsp:nvSpPr>
      <dsp:spPr>
        <a:xfrm rot="17700000">
          <a:off x="8756876" y="2456148"/>
          <a:ext cx="969818" cy="467609"/>
        </a:xfrm>
        <a:prstGeom prst="rect">
          <a:avLst/>
        </a:prstGeom>
        <a:noFill/>
        <a:ln>
          <a:noFill/>
        </a:ln>
        <a:effectLst/>
      </dsp:spPr>
      <dsp:style>
        <a:lnRef idx="0">
          <a:scrgbClr r="0" g="0" b="0"/>
        </a:lnRef>
        <a:fillRef idx="0">
          <a:scrgbClr r="0" g="0" b="0"/>
        </a:fillRef>
        <a:effectRef idx="0">
          <a:scrgbClr r="0" g="0" b="0"/>
        </a:effectRef>
        <a:fontRef idx="minor"/>
      </dsp:style>
    </dsp:sp>
    <dsp:sp modelId="{3FD8566A-9259-47CA-92DA-BD7859B41646}">
      <dsp:nvSpPr>
        <dsp:cNvPr id="0" name=""/>
        <dsp:cNvSpPr/>
      </dsp:nvSpPr>
      <dsp:spPr>
        <a:xfrm>
          <a:off x="9240197" y="2890319"/>
          <a:ext cx="901863" cy="901863"/>
        </a:xfrm>
        <a:prstGeom prst="donut">
          <a:avLst>
            <a:gd name="adj" fmla="val 2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A606B4-B647-4C9D-AD70-A78A090CDCE4}">
      <dsp:nvSpPr>
        <dsp:cNvPr id="0" name=""/>
        <dsp:cNvSpPr/>
      </dsp:nvSpPr>
      <dsp:spPr>
        <a:xfrm rot="17700000">
          <a:off x="9557973" y="2155117"/>
          <a:ext cx="1121115" cy="540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Family</a:t>
          </a:r>
        </a:p>
      </dsp:txBody>
      <dsp:txXfrm>
        <a:off x="9557973" y="2155117"/>
        <a:ext cx="1121115" cy="540291"/>
      </dsp:txXfrm>
    </dsp:sp>
    <dsp:sp modelId="{162F03B2-28B5-4BCF-9C08-397F992E45E4}">
      <dsp:nvSpPr>
        <dsp:cNvPr id="0" name=""/>
        <dsp:cNvSpPr/>
      </dsp:nvSpPr>
      <dsp:spPr>
        <a:xfrm>
          <a:off x="10209991" y="3107189"/>
          <a:ext cx="468124" cy="468124"/>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738B9C-2352-41BA-AF29-F788A192510F}">
      <dsp:nvSpPr>
        <dsp:cNvPr id="0" name=""/>
        <dsp:cNvSpPr/>
      </dsp:nvSpPr>
      <dsp:spPr>
        <a:xfrm rot="17700000">
          <a:off x="9655563" y="3758743"/>
          <a:ext cx="969818" cy="46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7940" bIns="0" numCol="1" spcCol="1270" anchor="ctr" anchorCtr="0">
          <a:noAutofit/>
        </a:bodyPr>
        <a:lstStyle/>
        <a:p>
          <a:pPr marL="0" lvl="0" indent="0" algn="r" defTabSz="488950">
            <a:lnSpc>
              <a:spcPct val="90000"/>
            </a:lnSpc>
            <a:spcBef>
              <a:spcPct val="0"/>
            </a:spcBef>
            <a:spcAft>
              <a:spcPct val="35000"/>
            </a:spcAft>
            <a:buNone/>
          </a:pPr>
          <a:r>
            <a:rPr lang="en-US" sz="1100" kern="1200">
              <a:latin typeface="Arial" panose="020B0604020202020204" pitchFamily="34" charset="0"/>
              <a:cs typeface="Arial" panose="020B0604020202020204" pitchFamily="34" charset="0"/>
            </a:rPr>
            <a:t>Children Teach </a:t>
          </a:r>
          <a:r>
            <a:rPr lang="en-US" sz="1100" kern="1200" dirty="0">
              <a:latin typeface="Arial" panose="020B0604020202020204" pitchFamily="34" charset="0"/>
              <a:cs typeface="Arial" panose="020B0604020202020204" pitchFamily="34" charset="0"/>
            </a:rPr>
            <a:t>Compromise</a:t>
          </a:r>
        </a:p>
      </dsp:txBody>
      <dsp:txXfrm>
        <a:off x="9655563" y="3758743"/>
        <a:ext cx="969818" cy="467609"/>
      </dsp:txXfrm>
    </dsp:sp>
    <dsp:sp modelId="{C24521DD-FC3C-4149-9CCF-12488A5AA942}">
      <dsp:nvSpPr>
        <dsp:cNvPr id="0" name=""/>
        <dsp:cNvSpPr/>
      </dsp:nvSpPr>
      <dsp:spPr>
        <a:xfrm rot="17700000">
          <a:off x="10262726" y="2456148"/>
          <a:ext cx="969818" cy="467609"/>
        </a:xfrm>
        <a:prstGeom prst="rect">
          <a:avLst/>
        </a:prstGeom>
        <a:noFill/>
        <a:ln>
          <a:noFill/>
        </a:ln>
        <a:effectLst/>
      </dsp:spPr>
      <dsp:style>
        <a:lnRef idx="0">
          <a:scrgbClr r="0" g="0" b="0"/>
        </a:lnRef>
        <a:fillRef idx="0">
          <a:scrgbClr r="0" g="0" b="0"/>
        </a:fillRef>
        <a:effectRef idx="0">
          <a:scrgbClr r="0" g="0" b="0"/>
        </a:effectRef>
        <a:fontRef idx="minor"/>
      </dsp:style>
    </dsp:sp>
    <dsp:sp modelId="{7C7C6EC9-9A6C-45BE-A95D-F17CD1BB9CCB}">
      <dsp:nvSpPr>
        <dsp:cNvPr id="0" name=""/>
        <dsp:cNvSpPr/>
      </dsp:nvSpPr>
      <dsp:spPr>
        <a:xfrm>
          <a:off x="10745975" y="3107189"/>
          <a:ext cx="468124" cy="468124"/>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B18596-6AC3-4317-A453-25524180FA79}">
      <dsp:nvSpPr>
        <dsp:cNvPr id="0" name=""/>
        <dsp:cNvSpPr/>
      </dsp:nvSpPr>
      <dsp:spPr>
        <a:xfrm rot="17700000">
          <a:off x="10191546" y="3758743"/>
          <a:ext cx="969818" cy="46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7940" bIns="0" numCol="1" spcCol="1270" anchor="ctr" anchorCtr="0">
          <a:noAutofit/>
        </a:bodyPr>
        <a:lstStyle/>
        <a:p>
          <a:pPr marL="0" lvl="0" indent="0" algn="r" defTabSz="488950">
            <a:lnSpc>
              <a:spcPct val="90000"/>
            </a:lnSpc>
            <a:spcBef>
              <a:spcPct val="0"/>
            </a:spcBef>
            <a:spcAft>
              <a:spcPct val="35000"/>
            </a:spcAft>
            <a:buNone/>
          </a:pPr>
          <a:r>
            <a:rPr lang="en-US" sz="1100" kern="1200" dirty="0">
              <a:latin typeface="Arial" panose="020B0604020202020204" pitchFamily="34" charset="0"/>
              <a:cs typeface="Arial" panose="020B0604020202020204" pitchFamily="34" charset="0"/>
            </a:rPr>
            <a:t>Cancer Teaches Perseverance</a:t>
          </a:r>
        </a:p>
      </dsp:txBody>
      <dsp:txXfrm>
        <a:off x="10191546" y="3758743"/>
        <a:ext cx="969818" cy="467609"/>
      </dsp:txXfrm>
    </dsp:sp>
    <dsp:sp modelId="{482866AA-A964-4C70-AEFC-AE84819F0B22}">
      <dsp:nvSpPr>
        <dsp:cNvPr id="0" name=""/>
        <dsp:cNvSpPr/>
      </dsp:nvSpPr>
      <dsp:spPr>
        <a:xfrm rot="17700000">
          <a:off x="10798710" y="2456148"/>
          <a:ext cx="969818" cy="467609"/>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37B76B-8DE3-4108-9BE4-326FC652423D}">
      <dsp:nvSpPr>
        <dsp:cNvPr id="0" name=""/>
        <dsp:cNvSpPr/>
      </dsp:nvSpPr>
      <dsp:spPr>
        <a:xfrm>
          <a:off x="1867" y="2400633"/>
          <a:ext cx="2090196" cy="806815"/>
        </a:xfrm>
        <a:prstGeom prst="chevron">
          <a:avLst>
            <a:gd name="adj" fmla="val 4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148BED-B913-43A4-8631-238D70B778E4}">
      <dsp:nvSpPr>
        <dsp:cNvPr id="0" name=""/>
        <dsp:cNvSpPr/>
      </dsp:nvSpPr>
      <dsp:spPr>
        <a:xfrm>
          <a:off x="559252" y="2602337"/>
          <a:ext cx="1765054" cy="806815"/>
        </a:xfrm>
        <a:prstGeom prst="roundRect">
          <a:avLst>
            <a:gd name="adj" fmla="val 10000"/>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0" lvl="0" indent="0" algn="l" defTabSz="400050">
            <a:lnSpc>
              <a:spcPct val="90000"/>
            </a:lnSpc>
            <a:spcBef>
              <a:spcPct val="0"/>
            </a:spcBef>
            <a:spcAft>
              <a:spcPct val="35000"/>
            </a:spcAft>
            <a:buNone/>
          </a:pPr>
          <a:r>
            <a:rPr lang="en-US" sz="900" kern="1200">
              <a:latin typeface="Arial" panose="020B0604020202020204" pitchFamily="34" charset="0"/>
              <a:cs typeface="Arial" panose="020B0604020202020204" pitchFamily="34" charset="0"/>
            </a:rPr>
            <a:t>First Job</a:t>
          </a:r>
          <a:endParaRPr lang="en-GB" sz="900" kern="1200"/>
        </a:p>
        <a:p>
          <a:pPr marL="57150" lvl="1" indent="-57150" algn="l" defTabSz="400050">
            <a:lnSpc>
              <a:spcPct val="90000"/>
            </a:lnSpc>
            <a:spcBef>
              <a:spcPct val="0"/>
            </a:spcBef>
            <a:spcAft>
              <a:spcPct val="15000"/>
            </a:spcAft>
            <a:buChar char="•"/>
          </a:pPr>
          <a:r>
            <a:rPr lang="en-US" sz="900" kern="1200" dirty="0">
              <a:latin typeface="Arial" panose="020B0604020202020204" pitchFamily="34" charset="0"/>
              <a:cs typeface="Arial" panose="020B0604020202020204" pitchFamily="34" charset="0"/>
            </a:rPr>
            <a:t>Principle witness in high court </a:t>
          </a:r>
          <a:endParaRPr lang="en-GB" sz="900" kern="1200" dirty="0">
            <a:latin typeface="Arial" panose="020B0604020202020204" pitchFamily="34" charset="0"/>
            <a:cs typeface="Arial" panose="020B0604020202020204" pitchFamily="34" charset="0"/>
          </a:endParaRPr>
        </a:p>
        <a:p>
          <a:pPr marL="57150" lvl="1" indent="-57150" algn="l" defTabSz="400050">
            <a:lnSpc>
              <a:spcPct val="90000"/>
            </a:lnSpc>
            <a:spcBef>
              <a:spcPct val="0"/>
            </a:spcBef>
            <a:spcAft>
              <a:spcPct val="15000"/>
            </a:spcAft>
            <a:buChar char="•"/>
          </a:pPr>
          <a:r>
            <a:rPr lang="en-US" sz="900" kern="1200" dirty="0">
              <a:latin typeface="Arial" panose="020B0604020202020204" pitchFamily="34" charset="0"/>
              <a:cs typeface="Arial" panose="020B0604020202020204" pitchFamily="34" charset="0"/>
            </a:rPr>
            <a:t>Over charged MD £35,000 (twice)</a:t>
          </a:r>
          <a:endParaRPr lang="en-GB" sz="900" kern="1200" dirty="0">
            <a:latin typeface="Arial" panose="020B0604020202020204" pitchFamily="34" charset="0"/>
            <a:cs typeface="Arial" panose="020B0604020202020204" pitchFamily="34" charset="0"/>
          </a:endParaRPr>
        </a:p>
      </dsp:txBody>
      <dsp:txXfrm>
        <a:off x="582883" y="2625968"/>
        <a:ext cx="1717792" cy="759553"/>
      </dsp:txXfrm>
    </dsp:sp>
    <dsp:sp modelId="{47D3124A-7680-4B2C-A5B8-25F9B06F0A7E}">
      <dsp:nvSpPr>
        <dsp:cNvPr id="0" name=""/>
        <dsp:cNvSpPr/>
      </dsp:nvSpPr>
      <dsp:spPr>
        <a:xfrm>
          <a:off x="2389335" y="2400633"/>
          <a:ext cx="2090196" cy="806815"/>
        </a:xfrm>
        <a:prstGeom prst="chevron">
          <a:avLst>
            <a:gd name="adj" fmla="val 4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46C039-43CB-4376-BD78-A2C37FC960D1}">
      <dsp:nvSpPr>
        <dsp:cNvPr id="0" name=""/>
        <dsp:cNvSpPr/>
      </dsp:nvSpPr>
      <dsp:spPr>
        <a:xfrm>
          <a:off x="2946721" y="2602337"/>
          <a:ext cx="1765054" cy="806815"/>
        </a:xfrm>
        <a:prstGeom prst="roundRect">
          <a:avLst>
            <a:gd name="adj" fmla="val 10000"/>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0" lvl="0" indent="0" algn="l" defTabSz="400050">
            <a:lnSpc>
              <a:spcPct val="90000"/>
            </a:lnSpc>
            <a:spcBef>
              <a:spcPct val="0"/>
            </a:spcBef>
            <a:spcAft>
              <a:spcPct val="35000"/>
            </a:spcAft>
            <a:buNone/>
          </a:pPr>
          <a:r>
            <a:rPr lang="en-US" sz="900" kern="1200" dirty="0">
              <a:latin typeface="Arial" panose="020B0604020202020204" pitchFamily="34" charset="0"/>
              <a:cs typeface="Arial" panose="020B0604020202020204" pitchFamily="34" charset="0"/>
            </a:rPr>
            <a:t>Perfect Job</a:t>
          </a:r>
          <a:endParaRPr lang="en-GB" sz="900" kern="1200" dirty="0">
            <a:latin typeface="Arial" panose="020B0604020202020204" pitchFamily="34" charset="0"/>
            <a:cs typeface="Arial" panose="020B0604020202020204" pitchFamily="34" charset="0"/>
          </a:endParaRPr>
        </a:p>
        <a:p>
          <a:pPr marL="57150" lvl="1" indent="-57150" algn="l" defTabSz="400050">
            <a:lnSpc>
              <a:spcPct val="90000"/>
            </a:lnSpc>
            <a:spcBef>
              <a:spcPct val="0"/>
            </a:spcBef>
            <a:spcAft>
              <a:spcPct val="15000"/>
            </a:spcAft>
            <a:buChar char="•"/>
          </a:pPr>
          <a:r>
            <a:rPr lang="en-US" sz="900" kern="1200" dirty="0">
              <a:latin typeface="Arial" panose="020B0604020202020204" pitchFamily="34" charset="0"/>
              <a:cs typeface="Arial" panose="020B0604020202020204" pitchFamily="34" charset="0"/>
            </a:rPr>
            <a:t>Boredom</a:t>
          </a:r>
          <a:endParaRPr lang="en-GB" sz="900" kern="1200" dirty="0">
            <a:latin typeface="Arial" panose="020B0604020202020204" pitchFamily="34" charset="0"/>
            <a:cs typeface="Arial" panose="020B0604020202020204" pitchFamily="34" charset="0"/>
          </a:endParaRPr>
        </a:p>
        <a:p>
          <a:pPr marL="57150" lvl="1" indent="-57150" algn="l" defTabSz="400050">
            <a:lnSpc>
              <a:spcPct val="90000"/>
            </a:lnSpc>
            <a:spcBef>
              <a:spcPct val="0"/>
            </a:spcBef>
            <a:spcAft>
              <a:spcPct val="15000"/>
            </a:spcAft>
            <a:buChar char="•"/>
          </a:pPr>
          <a:r>
            <a:rPr lang="en-US" sz="900" kern="1200" dirty="0">
              <a:latin typeface="Arial" panose="020B0604020202020204" pitchFamily="34" charset="0"/>
              <a:cs typeface="Arial" panose="020B0604020202020204" pitchFamily="34" charset="0"/>
            </a:rPr>
            <a:t>More to Achieve</a:t>
          </a:r>
          <a:endParaRPr lang="en-GB" sz="900" kern="1200" dirty="0">
            <a:latin typeface="Arial" panose="020B0604020202020204" pitchFamily="34" charset="0"/>
            <a:cs typeface="Arial" panose="020B0604020202020204" pitchFamily="34" charset="0"/>
          </a:endParaRPr>
        </a:p>
      </dsp:txBody>
      <dsp:txXfrm>
        <a:off x="2970352" y="2625968"/>
        <a:ext cx="1717792" cy="759553"/>
      </dsp:txXfrm>
    </dsp:sp>
    <dsp:sp modelId="{0785B767-A9EE-49C3-8FB0-DB5160033567}">
      <dsp:nvSpPr>
        <dsp:cNvPr id="0" name=""/>
        <dsp:cNvSpPr/>
      </dsp:nvSpPr>
      <dsp:spPr>
        <a:xfrm>
          <a:off x="4776803" y="2400633"/>
          <a:ext cx="2090196" cy="806815"/>
        </a:xfrm>
        <a:prstGeom prst="chevron">
          <a:avLst>
            <a:gd name="adj" fmla="val 4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612343-A948-4CDD-86CE-3AF50BEBFCC5}">
      <dsp:nvSpPr>
        <dsp:cNvPr id="0" name=""/>
        <dsp:cNvSpPr/>
      </dsp:nvSpPr>
      <dsp:spPr>
        <a:xfrm>
          <a:off x="5334189" y="2602337"/>
          <a:ext cx="1765054" cy="806815"/>
        </a:xfrm>
        <a:prstGeom prst="roundRect">
          <a:avLst>
            <a:gd name="adj" fmla="val 10000"/>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0" lvl="0" indent="0" algn="l" defTabSz="400050">
            <a:lnSpc>
              <a:spcPct val="90000"/>
            </a:lnSpc>
            <a:spcBef>
              <a:spcPct val="0"/>
            </a:spcBef>
            <a:spcAft>
              <a:spcPct val="35000"/>
            </a:spcAft>
            <a:buNone/>
          </a:pPr>
          <a:r>
            <a:rPr lang="en-US" sz="900" kern="1200" dirty="0">
              <a:latin typeface="Arial" panose="020B0604020202020204" pitchFamily="34" charset="0"/>
              <a:cs typeface="Arial" panose="020B0604020202020204" pitchFamily="34" charset="0"/>
            </a:rPr>
            <a:t>Athlete</a:t>
          </a:r>
          <a:endParaRPr lang="en-GB" sz="900" kern="1200" dirty="0">
            <a:latin typeface="Arial" panose="020B0604020202020204" pitchFamily="34" charset="0"/>
            <a:cs typeface="Arial" panose="020B0604020202020204" pitchFamily="34" charset="0"/>
          </a:endParaRPr>
        </a:p>
        <a:p>
          <a:pPr marL="57150" lvl="1" indent="-57150" algn="l" defTabSz="400050">
            <a:lnSpc>
              <a:spcPct val="90000"/>
            </a:lnSpc>
            <a:spcBef>
              <a:spcPct val="0"/>
            </a:spcBef>
            <a:spcAft>
              <a:spcPct val="15000"/>
            </a:spcAft>
            <a:buChar char="•"/>
          </a:pPr>
          <a:r>
            <a:rPr lang="en-US" sz="900" kern="1200" dirty="0">
              <a:latin typeface="Arial" panose="020B0604020202020204" pitchFamily="34" charset="0"/>
              <a:cs typeface="Arial" panose="020B0604020202020204" pitchFamily="34" charset="0"/>
            </a:rPr>
            <a:t>Marathon Running</a:t>
          </a:r>
          <a:endParaRPr lang="en-GB" sz="900" kern="1200" dirty="0">
            <a:latin typeface="Arial" panose="020B0604020202020204" pitchFamily="34" charset="0"/>
            <a:cs typeface="Arial" panose="020B0604020202020204" pitchFamily="34" charset="0"/>
          </a:endParaRPr>
        </a:p>
        <a:p>
          <a:pPr marL="57150" lvl="1" indent="-57150" algn="l" defTabSz="400050">
            <a:lnSpc>
              <a:spcPct val="90000"/>
            </a:lnSpc>
            <a:spcBef>
              <a:spcPct val="0"/>
            </a:spcBef>
            <a:spcAft>
              <a:spcPct val="15000"/>
            </a:spcAft>
            <a:buChar char="•"/>
          </a:pPr>
          <a:r>
            <a:rPr lang="en-US" sz="900" kern="1200" dirty="0">
              <a:latin typeface="Arial" panose="020B0604020202020204" pitchFamily="34" charset="0"/>
              <a:cs typeface="Arial" panose="020B0604020202020204" pitchFamily="34" charset="0"/>
            </a:rPr>
            <a:t>Triathlete</a:t>
          </a:r>
        </a:p>
      </dsp:txBody>
      <dsp:txXfrm>
        <a:off x="5357820" y="2625968"/>
        <a:ext cx="1717792" cy="759553"/>
      </dsp:txXfrm>
    </dsp:sp>
    <dsp:sp modelId="{13F414FB-0533-4874-BD57-FEAB1429AB7B}">
      <dsp:nvSpPr>
        <dsp:cNvPr id="0" name=""/>
        <dsp:cNvSpPr/>
      </dsp:nvSpPr>
      <dsp:spPr>
        <a:xfrm>
          <a:off x="7164272" y="2400633"/>
          <a:ext cx="2090196" cy="806815"/>
        </a:xfrm>
        <a:prstGeom prst="chevron">
          <a:avLst>
            <a:gd name="adj" fmla="val 4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9EA686-8107-4793-AEA8-DFE908B5123E}">
      <dsp:nvSpPr>
        <dsp:cNvPr id="0" name=""/>
        <dsp:cNvSpPr/>
      </dsp:nvSpPr>
      <dsp:spPr>
        <a:xfrm>
          <a:off x="7721657" y="2602337"/>
          <a:ext cx="1765054" cy="806815"/>
        </a:xfrm>
        <a:prstGeom prst="roundRect">
          <a:avLst>
            <a:gd name="adj" fmla="val 10000"/>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0" lvl="0" indent="0" algn="l" defTabSz="400050">
            <a:lnSpc>
              <a:spcPct val="90000"/>
            </a:lnSpc>
            <a:spcBef>
              <a:spcPct val="0"/>
            </a:spcBef>
            <a:spcAft>
              <a:spcPct val="35000"/>
            </a:spcAft>
            <a:buNone/>
          </a:pPr>
          <a:r>
            <a:rPr lang="en-US" sz="900" kern="1200" dirty="0">
              <a:latin typeface="Arial" panose="020B0604020202020204" pitchFamily="34" charset="0"/>
              <a:cs typeface="Arial" panose="020B0604020202020204" pitchFamily="34" charset="0"/>
            </a:rPr>
            <a:t>Contractor</a:t>
          </a:r>
        </a:p>
        <a:p>
          <a:pPr marL="57150" lvl="1" indent="-57150" algn="l" defTabSz="400050">
            <a:lnSpc>
              <a:spcPct val="90000"/>
            </a:lnSpc>
            <a:spcBef>
              <a:spcPct val="0"/>
            </a:spcBef>
            <a:spcAft>
              <a:spcPct val="15000"/>
            </a:spcAft>
            <a:buChar char="•"/>
          </a:pPr>
          <a:r>
            <a:rPr lang="en-US" sz="900" kern="1200" dirty="0">
              <a:latin typeface="Arial" panose="020B0604020202020204" pitchFamily="34" charset="0"/>
              <a:cs typeface="Arial" panose="020B0604020202020204" pitchFamily="34" charset="0"/>
            </a:rPr>
            <a:t>Good Working Practices</a:t>
          </a:r>
        </a:p>
        <a:p>
          <a:pPr marL="57150" lvl="1" indent="-57150" algn="l" defTabSz="400050">
            <a:lnSpc>
              <a:spcPct val="90000"/>
            </a:lnSpc>
            <a:spcBef>
              <a:spcPct val="0"/>
            </a:spcBef>
            <a:spcAft>
              <a:spcPct val="15000"/>
            </a:spcAft>
            <a:buChar char="•"/>
          </a:pPr>
          <a:r>
            <a:rPr lang="en-US" sz="900" kern="1200" dirty="0">
              <a:latin typeface="Arial" panose="020B0604020202020204" pitchFamily="34" charset="0"/>
              <a:cs typeface="Arial" panose="020B0604020202020204" pitchFamily="34" charset="0"/>
            </a:rPr>
            <a:t>Bad Working Practices</a:t>
          </a:r>
        </a:p>
        <a:p>
          <a:pPr marL="57150" lvl="1" indent="-57150" algn="l" defTabSz="400050">
            <a:lnSpc>
              <a:spcPct val="90000"/>
            </a:lnSpc>
            <a:spcBef>
              <a:spcPct val="0"/>
            </a:spcBef>
            <a:spcAft>
              <a:spcPct val="15000"/>
            </a:spcAft>
            <a:buChar char="•"/>
          </a:pPr>
          <a:r>
            <a:rPr lang="en-US" sz="900" kern="1200" dirty="0">
              <a:latin typeface="Arial" panose="020B0604020202020204" pitchFamily="34" charset="0"/>
              <a:cs typeface="Arial" panose="020B0604020202020204" pitchFamily="34" charset="0"/>
            </a:rPr>
            <a:t>Great Managers</a:t>
          </a:r>
        </a:p>
        <a:p>
          <a:pPr marL="57150" lvl="1" indent="-57150" algn="l" defTabSz="400050">
            <a:lnSpc>
              <a:spcPct val="90000"/>
            </a:lnSpc>
            <a:spcBef>
              <a:spcPct val="0"/>
            </a:spcBef>
            <a:spcAft>
              <a:spcPct val="15000"/>
            </a:spcAft>
            <a:buChar char="•"/>
          </a:pPr>
          <a:r>
            <a:rPr lang="en-US" sz="900" kern="1200">
              <a:latin typeface="Arial" panose="020B0604020202020204" pitchFamily="34" charset="0"/>
              <a:cs typeface="Arial" panose="020B0604020202020204" pitchFamily="34" charset="0"/>
            </a:rPr>
            <a:t>Poor </a:t>
          </a:r>
          <a:r>
            <a:rPr lang="en-US" sz="900" kern="1200" dirty="0">
              <a:latin typeface="Arial" panose="020B0604020202020204" pitchFamily="34" charset="0"/>
              <a:cs typeface="Arial" panose="020B0604020202020204" pitchFamily="34" charset="0"/>
            </a:rPr>
            <a:t>Managers</a:t>
          </a:r>
        </a:p>
      </dsp:txBody>
      <dsp:txXfrm>
        <a:off x="7745288" y="2625968"/>
        <a:ext cx="1717792" cy="759553"/>
      </dsp:txXfrm>
    </dsp:sp>
    <dsp:sp modelId="{92EEC1EF-938E-445E-9C8C-5550639A6133}">
      <dsp:nvSpPr>
        <dsp:cNvPr id="0" name=""/>
        <dsp:cNvSpPr/>
      </dsp:nvSpPr>
      <dsp:spPr>
        <a:xfrm>
          <a:off x="9551740" y="2400633"/>
          <a:ext cx="2090196" cy="806815"/>
        </a:xfrm>
        <a:prstGeom prst="chevron">
          <a:avLst>
            <a:gd name="adj" fmla="val 4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CD8C92-CF54-403D-920F-895AB0EA2017}">
      <dsp:nvSpPr>
        <dsp:cNvPr id="0" name=""/>
        <dsp:cNvSpPr/>
      </dsp:nvSpPr>
      <dsp:spPr>
        <a:xfrm>
          <a:off x="10109126" y="2602337"/>
          <a:ext cx="1765054" cy="806815"/>
        </a:xfrm>
        <a:prstGeom prst="roundRect">
          <a:avLst>
            <a:gd name="adj" fmla="val 10000"/>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0" lvl="0" indent="0" algn="l" defTabSz="400050">
            <a:lnSpc>
              <a:spcPct val="90000"/>
            </a:lnSpc>
            <a:spcBef>
              <a:spcPct val="0"/>
            </a:spcBef>
            <a:spcAft>
              <a:spcPct val="35000"/>
            </a:spcAft>
            <a:buNone/>
          </a:pPr>
          <a:r>
            <a:rPr lang="en-US" sz="900" kern="1200" dirty="0">
              <a:latin typeface="Arial" panose="020B0604020202020204" pitchFamily="34" charset="0"/>
              <a:cs typeface="Arial" panose="020B0604020202020204" pitchFamily="34" charset="0"/>
            </a:rPr>
            <a:t>Family</a:t>
          </a:r>
        </a:p>
        <a:p>
          <a:pPr marL="57150" lvl="1" indent="-57150" algn="l" defTabSz="400050">
            <a:lnSpc>
              <a:spcPct val="90000"/>
            </a:lnSpc>
            <a:spcBef>
              <a:spcPct val="0"/>
            </a:spcBef>
            <a:spcAft>
              <a:spcPct val="15000"/>
            </a:spcAft>
            <a:buChar char="•"/>
          </a:pPr>
          <a:r>
            <a:rPr lang="en-US" sz="900" kern="1200">
              <a:latin typeface="Arial" panose="020B0604020202020204" pitchFamily="34" charset="0"/>
              <a:cs typeface="Arial" panose="020B0604020202020204" pitchFamily="34" charset="0"/>
            </a:rPr>
            <a:t>Children Teach </a:t>
          </a:r>
          <a:r>
            <a:rPr lang="en-US" sz="900" kern="1200" dirty="0">
              <a:latin typeface="Arial" panose="020B0604020202020204" pitchFamily="34" charset="0"/>
              <a:cs typeface="Arial" panose="020B0604020202020204" pitchFamily="34" charset="0"/>
            </a:rPr>
            <a:t>Compromise</a:t>
          </a:r>
        </a:p>
        <a:p>
          <a:pPr marL="57150" lvl="1" indent="-57150" algn="l" defTabSz="400050">
            <a:lnSpc>
              <a:spcPct val="90000"/>
            </a:lnSpc>
            <a:spcBef>
              <a:spcPct val="0"/>
            </a:spcBef>
            <a:spcAft>
              <a:spcPct val="15000"/>
            </a:spcAft>
            <a:buChar char="•"/>
          </a:pPr>
          <a:r>
            <a:rPr lang="en-US" sz="900" kern="1200" dirty="0">
              <a:latin typeface="Arial" panose="020B0604020202020204" pitchFamily="34" charset="0"/>
              <a:cs typeface="Arial" panose="020B0604020202020204" pitchFamily="34" charset="0"/>
            </a:rPr>
            <a:t>Cancer Teaches Perseverance</a:t>
          </a:r>
        </a:p>
      </dsp:txBody>
      <dsp:txXfrm>
        <a:off x="10132757" y="2625968"/>
        <a:ext cx="1717792" cy="7595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A51CB6-7404-4C97-B404-2895FC18C1A6}">
      <dsp:nvSpPr>
        <dsp:cNvPr id="0" name=""/>
        <dsp:cNvSpPr/>
      </dsp:nvSpPr>
      <dsp:spPr>
        <a:xfrm>
          <a:off x="5715" y="1825293"/>
          <a:ext cx="2190749" cy="777600"/>
        </a:xfrm>
        <a:prstGeom prst="rect">
          <a:avLst/>
        </a:prstGeom>
        <a:solidFill>
          <a:schemeClr val="accent3">
            <a:shade val="8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a:latin typeface="Arial" panose="020B0604020202020204" pitchFamily="34" charset="0"/>
              <a:cs typeface="Arial" panose="020B0604020202020204" pitchFamily="34" charset="0"/>
            </a:rPr>
            <a:t>First Job</a:t>
          </a:r>
          <a:endParaRPr lang="en-GB" sz="2700" kern="1200"/>
        </a:p>
      </dsp:txBody>
      <dsp:txXfrm>
        <a:off x="5715" y="1825293"/>
        <a:ext cx="2190749" cy="777600"/>
      </dsp:txXfrm>
    </dsp:sp>
    <dsp:sp modelId="{C27FD75B-386F-4E95-9654-2ACAA9978D9F}">
      <dsp:nvSpPr>
        <dsp:cNvPr id="0" name=""/>
        <dsp:cNvSpPr/>
      </dsp:nvSpPr>
      <dsp:spPr>
        <a:xfrm>
          <a:off x="5715" y="2602893"/>
          <a:ext cx="2190749" cy="1593472"/>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latin typeface="Arial" panose="020B0604020202020204" pitchFamily="34" charset="0"/>
              <a:cs typeface="Arial" panose="020B0604020202020204" pitchFamily="34" charset="0"/>
            </a:rPr>
            <a:t>Principle analyst in high court case </a:t>
          </a:r>
          <a:endParaRPr lang="en-GB" sz="1600" kern="1200" dirty="0">
            <a:latin typeface="Arial" panose="020B0604020202020204" pitchFamily="34" charset="0"/>
            <a:cs typeface="Arial" panose="020B0604020202020204" pitchFamily="34" charset="0"/>
          </a:endParaRPr>
        </a:p>
        <a:p>
          <a:pPr marL="171450" lvl="1" indent="-171450" algn="l" defTabSz="711200">
            <a:lnSpc>
              <a:spcPct val="90000"/>
            </a:lnSpc>
            <a:spcBef>
              <a:spcPct val="0"/>
            </a:spcBef>
            <a:spcAft>
              <a:spcPct val="15000"/>
            </a:spcAft>
            <a:buChar char="•"/>
          </a:pPr>
          <a:r>
            <a:rPr lang="en-US" sz="1600" kern="1200" dirty="0">
              <a:latin typeface="Arial" panose="020B0604020202020204" pitchFamily="34" charset="0"/>
              <a:cs typeface="Arial" panose="020B0604020202020204" pitchFamily="34" charset="0"/>
            </a:rPr>
            <a:t>Over charged MD £35,000 (twice)</a:t>
          </a:r>
          <a:endParaRPr lang="en-GB" sz="1600" kern="1200" dirty="0">
            <a:latin typeface="Arial" panose="020B0604020202020204" pitchFamily="34" charset="0"/>
            <a:cs typeface="Arial" panose="020B0604020202020204" pitchFamily="34" charset="0"/>
          </a:endParaRPr>
        </a:p>
      </dsp:txBody>
      <dsp:txXfrm>
        <a:off x="5715" y="2602893"/>
        <a:ext cx="2190749" cy="1593472"/>
      </dsp:txXfrm>
    </dsp:sp>
    <dsp:sp modelId="{770F1F05-35CB-43F5-B85C-F65350D83261}">
      <dsp:nvSpPr>
        <dsp:cNvPr id="0" name=""/>
        <dsp:cNvSpPr/>
      </dsp:nvSpPr>
      <dsp:spPr>
        <a:xfrm>
          <a:off x="2503170" y="1825293"/>
          <a:ext cx="2190749" cy="777600"/>
        </a:xfrm>
        <a:prstGeom prst="rect">
          <a:avLst/>
        </a:prstGeom>
        <a:solidFill>
          <a:schemeClr val="accent3">
            <a:shade val="80000"/>
            <a:hueOff val="0"/>
            <a:satOff val="0"/>
            <a:lumOff val="4773"/>
            <a:alphaOff val="0"/>
          </a:schemeClr>
        </a:solidFill>
        <a:ln w="12700" cap="flat" cmpd="sng" algn="ctr">
          <a:solidFill>
            <a:schemeClr val="accent3">
              <a:shade val="80000"/>
              <a:hueOff val="0"/>
              <a:satOff val="0"/>
              <a:lumOff val="477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latin typeface="Arial" panose="020B0604020202020204" pitchFamily="34" charset="0"/>
              <a:cs typeface="Arial" panose="020B0604020202020204" pitchFamily="34" charset="0"/>
            </a:rPr>
            <a:t>Perfect Job</a:t>
          </a:r>
          <a:endParaRPr lang="en-GB" sz="2700" kern="1200" dirty="0">
            <a:latin typeface="Arial" panose="020B0604020202020204" pitchFamily="34" charset="0"/>
            <a:cs typeface="Arial" panose="020B0604020202020204" pitchFamily="34" charset="0"/>
          </a:endParaRPr>
        </a:p>
      </dsp:txBody>
      <dsp:txXfrm>
        <a:off x="2503170" y="1825293"/>
        <a:ext cx="2190749" cy="777600"/>
      </dsp:txXfrm>
    </dsp:sp>
    <dsp:sp modelId="{965646E9-1317-474D-9691-A91F1017EF4F}">
      <dsp:nvSpPr>
        <dsp:cNvPr id="0" name=""/>
        <dsp:cNvSpPr/>
      </dsp:nvSpPr>
      <dsp:spPr>
        <a:xfrm>
          <a:off x="2503170" y="2602893"/>
          <a:ext cx="2190749" cy="1593472"/>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latin typeface="Arial" panose="020B0604020202020204" pitchFamily="34" charset="0"/>
              <a:cs typeface="Arial" panose="020B0604020202020204" pitchFamily="34" charset="0"/>
            </a:rPr>
            <a:t>Boredom</a:t>
          </a:r>
          <a:endParaRPr lang="en-GB" sz="1600" kern="1200" dirty="0">
            <a:latin typeface="Arial" panose="020B0604020202020204" pitchFamily="34" charset="0"/>
            <a:cs typeface="Arial" panose="020B0604020202020204" pitchFamily="34" charset="0"/>
          </a:endParaRPr>
        </a:p>
        <a:p>
          <a:pPr marL="171450" lvl="1" indent="-171450" algn="l" defTabSz="711200">
            <a:lnSpc>
              <a:spcPct val="90000"/>
            </a:lnSpc>
            <a:spcBef>
              <a:spcPct val="0"/>
            </a:spcBef>
            <a:spcAft>
              <a:spcPct val="15000"/>
            </a:spcAft>
            <a:buChar char="•"/>
          </a:pPr>
          <a:r>
            <a:rPr lang="en-US" sz="1600" kern="1200" dirty="0">
              <a:latin typeface="Arial" panose="020B0604020202020204" pitchFamily="34" charset="0"/>
              <a:cs typeface="Arial" panose="020B0604020202020204" pitchFamily="34" charset="0"/>
            </a:rPr>
            <a:t>More to Achieve</a:t>
          </a:r>
          <a:endParaRPr lang="en-GB" sz="1600" kern="1200" dirty="0">
            <a:latin typeface="Arial" panose="020B0604020202020204" pitchFamily="34" charset="0"/>
            <a:cs typeface="Arial" panose="020B0604020202020204" pitchFamily="34" charset="0"/>
          </a:endParaRPr>
        </a:p>
      </dsp:txBody>
      <dsp:txXfrm>
        <a:off x="2503170" y="2602893"/>
        <a:ext cx="2190749" cy="1593472"/>
      </dsp:txXfrm>
    </dsp:sp>
    <dsp:sp modelId="{6EBFC170-0D83-4D88-B107-EA8DC63DFB42}">
      <dsp:nvSpPr>
        <dsp:cNvPr id="0" name=""/>
        <dsp:cNvSpPr/>
      </dsp:nvSpPr>
      <dsp:spPr>
        <a:xfrm>
          <a:off x="5000625" y="1825293"/>
          <a:ext cx="2190749" cy="777600"/>
        </a:xfrm>
        <a:prstGeom prst="rect">
          <a:avLst/>
        </a:prstGeom>
        <a:solidFill>
          <a:schemeClr val="accent3">
            <a:shade val="80000"/>
            <a:hueOff val="0"/>
            <a:satOff val="0"/>
            <a:lumOff val="9546"/>
            <a:alphaOff val="0"/>
          </a:schemeClr>
        </a:solidFill>
        <a:ln w="12700" cap="flat" cmpd="sng" algn="ctr">
          <a:solidFill>
            <a:schemeClr val="accent3">
              <a:shade val="80000"/>
              <a:hueOff val="0"/>
              <a:satOff val="0"/>
              <a:lumOff val="954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latin typeface="Arial" panose="020B0604020202020204" pitchFamily="34" charset="0"/>
              <a:cs typeface="Arial" panose="020B0604020202020204" pitchFamily="34" charset="0"/>
            </a:rPr>
            <a:t>Athlete</a:t>
          </a:r>
          <a:endParaRPr lang="en-GB" sz="2700" kern="1200" dirty="0">
            <a:latin typeface="Arial" panose="020B0604020202020204" pitchFamily="34" charset="0"/>
            <a:cs typeface="Arial" panose="020B0604020202020204" pitchFamily="34" charset="0"/>
          </a:endParaRPr>
        </a:p>
      </dsp:txBody>
      <dsp:txXfrm>
        <a:off x="5000625" y="1825293"/>
        <a:ext cx="2190749" cy="777600"/>
      </dsp:txXfrm>
    </dsp:sp>
    <dsp:sp modelId="{BE175A7D-E1B3-49FC-8844-54AF51230AD7}">
      <dsp:nvSpPr>
        <dsp:cNvPr id="0" name=""/>
        <dsp:cNvSpPr/>
      </dsp:nvSpPr>
      <dsp:spPr>
        <a:xfrm>
          <a:off x="5000625" y="2602893"/>
          <a:ext cx="2190749" cy="1593472"/>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latin typeface="Arial" panose="020B0604020202020204" pitchFamily="34" charset="0"/>
              <a:cs typeface="Arial" panose="020B0604020202020204" pitchFamily="34" charset="0"/>
            </a:rPr>
            <a:t>Marathons</a:t>
          </a:r>
          <a:endParaRPr lang="en-GB" sz="1600" kern="1200" dirty="0">
            <a:latin typeface="Arial" panose="020B0604020202020204" pitchFamily="34" charset="0"/>
            <a:cs typeface="Arial" panose="020B0604020202020204" pitchFamily="34" charset="0"/>
          </a:endParaRPr>
        </a:p>
        <a:p>
          <a:pPr marL="171450" lvl="1" indent="-171450" algn="l" defTabSz="711200">
            <a:lnSpc>
              <a:spcPct val="90000"/>
            </a:lnSpc>
            <a:spcBef>
              <a:spcPct val="0"/>
            </a:spcBef>
            <a:spcAft>
              <a:spcPct val="15000"/>
            </a:spcAft>
            <a:buChar char="•"/>
          </a:pPr>
          <a:r>
            <a:rPr lang="en-US" sz="1600" kern="1200" dirty="0">
              <a:latin typeface="Arial" panose="020B0604020202020204" pitchFamily="34" charset="0"/>
              <a:cs typeface="Arial" panose="020B0604020202020204" pitchFamily="34" charset="0"/>
            </a:rPr>
            <a:t>Triathlons</a:t>
          </a:r>
        </a:p>
      </dsp:txBody>
      <dsp:txXfrm>
        <a:off x="5000625" y="2602893"/>
        <a:ext cx="2190749" cy="1593472"/>
      </dsp:txXfrm>
    </dsp:sp>
    <dsp:sp modelId="{18DBC006-A515-4B18-BC4E-9F241E16082E}">
      <dsp:nvSpPr>
        <dsp:cNvPr id="0" name=""/>
        <dsp:cNvSpPr/>
      </dsp:nvSpPr>
      <dsp:spPr>
        <a:xfrm>
          <a:off x="7498080" y="1825293"/>
          <a:ext cx="2190749" cy="777600"/>
        </a:xfrm>
        <a:prstGeom prst="rect">
          <a:avLst/>
        </a:prstGeom>
        <a:solidFill>
          <a:schemeClr val="accent3">
            <a:shade val="80000"/>
            <a:hueOff val="0"/>
            <a:satOff val="0"/>
            <a:lumOff val="14319"/>
            <a:alphaOff val="0"/>
          </a:schemeClr>
        </a:solidFill>
        <a:ln w="12700" cap="flat" cmpd="sng" algn="ctr">
          <a:solidFill>
            <a:schemeClr val="accent3">
              <a:shade val="80000"/>
              <a:hueOff val="0"/>
              <a:satOff val="0"/>
              <a:lumOff val="1431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latin typeface="Arial" panose="020B0604020202020204" pitchFamily="34" charset="0"/>
              <a:cs typeface="Arial" panose="020B0604020202020204" pitchFamily="34" charset="0"/>
            </a:rPr>
            <a:t>Contractor</a:t>
          </a:r>
        </a:p>
      </dsp:txBody>
      <dsp:txXfrm>
        <a:off x="7498080" y="1825293"/>
        <a:ext cx="2190749" cy="777600"/>
      </dsp:txXfrm>
    </dsp:sp>
    <dsp:sp modelId="{5ADA37C7-AD55-4885-BB12-22EF51DCFDE9}">
      <dsp:nvSpPr>
        <dsp:cNvPr id="0" name=""/>
        <dsp:cNvSpPr/>
      </dsp:nvSpPr>
      <dsp:spPr>
        <a:xfrm>
          <a:off x="7498080" y="2602893"/>
          <a:ext cx="2190749" cy="1593472"/>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latin typeface="Arial" panose="020B0604020202020204" pitchFamily="34" charset="0"/>
              <a:cs typeface="Arial" panose="020B0604020202020204" pitchFamily="34" charset="0"/>
            </a:rPr>
            <a:t>Good Working Practices</a:t>
          </a:r>
        </a:p>
        <a:p>
          <a:pPr marL="171450" lvl="1" indent="-171450" algn="l" defTabSz="711200">
            <a:lnSpc>
              <a:spcPct val="90000"/>
            </a:lnSpc>
            <a:spcBef>
              <a:spcPct val="0"/>
            </a:spcBef>
            <a:spcAft>
              <a:spcPct val="15000"/>
            </a:spcAft>
            <a:buChar char="•"/>
          </a:pPr>
          <a:r>
            <a:rPr lang="en-US" sz="1600" kern="1200" dirty="0">
              <a:latin typeface="Arial" panose="020B0604020202020204" pitchFamily="34" charset="0"/>
              <a:cs typeface="Arial" panose="020B0604020202020204" pitchFamily="34" charset="0"/>
            </a:rPr>
            <a:t>Bad Working Practices</a:t>
          </a:r>
        </a:p>
        <a:p>
          <a:pPr marL="171450" lvl="1" indent="-171450" algn="l" defTabSz="711200">
            <a:lnSpc>
              <a:spcPct val="90000"/>
            </a:lnSpc>
            <a:spcBef>
              <a:spcPct val="0"/>
            </a:spcBef>
            <a:spcAft>
              <a:spcPct val="15000"/>
            </a:spcAft>
            <a:buChar char="•"/>
          </a:pPr>
          <a:r>
            <a:rPr lang="en-US" sz="1600" kern="1200" dirty="0">
              <a:latin typeface="Arial" panose="020B0604020202020204" pitchFamily="34" charset="0"/>
              <a:cs typeface="Arial" panose="020B0604020202020204" pitchFamily="34" charset="0"/>
            </a:rPr>
            <a:t>Great Managers</a:t>
          </a:r>
        </a:p>
        <a:p>
          <a:pPr marL="171450" lvl="1" indent="-171450" algn="l" defTabSz="711200">
            <a:lnSpc>
              <a:spcPct val="90000"/>
            </a:lnSpc>
            <a:spcBef>
              <a:spcPct val="0"/>
            </a:spcBef>
            <a:spcAft>
              <a:spcPct val="15000"/>
            </a:spcAft>
            <a:buChar char="•"/>
          </a:pPr>
          <a:r>
            <a:rPr lang="en-US" sz="1600" kern="1200">
              <a:latin typeface="Arial" panose="020B0604020202020204" pitchFamily="34" charset="0"/>
              <a:cs typeface="Arial" panose="020B0604020202020204" pitchFamily="34" charset="0"/>
            </a:rPr>
            <a:t>Poor </a:t>
          </a:r>
          <a:r>
            <a:rPr lang="en-US" sz="1600" kern="1200" dirty="0">
              <a:latin typeface="Arial" panose="020B0604020202020204" pitchFamily="34" charset="0"/>
              <a:cs typeface="Arial" panose="020B0604020202020204" pitchFamily="34" charset="0"/>
            </a:rPr>
            <a:t>Managers</a:t>
          </a:r>
        </a:p>
      </dsp:txBody>
      <dsp:txXfrm>
        <a:off x="7498080" y="2602893"/>
        <a:ext cx="2190749" cy="1593472"/>
      </dsp:txXfrm>
    </dsp:sp>
    <dsp:sp modelId="{A3785E6F-DF75-412C-9345-73F73EE84C1E}">
      <dsp:nvSpPr>
        <dsp:cNvPr id="0" name=""/>
        <dsp:cNvSpPr/>
      </dsp:nvSpPr>
      <dsp:spPr>
        <a:xfrm>
          <a:off x="9995535" y="1825293"/>
          <a:ext cx="2190749" cy="777600"/>
        </a:xfrm>
        <a:prstGeom prst="rect">
          <a:avLst/>
        </a:prstGeom>
        <a:solidFill>
          <a:schemeClr val="accent3">
            <a:shade val="80000"/>
            <a:hueOff val="0"/>
            <a:satOff val="0"/>
            <a:lumOff val="19092"/>
            <a:alphaOff val="0"/>
          </a:schemeClr>
        </a:solidFill>
        <a:ln w="12700" cap="flat" cmpd="sng" algn="ctr">
          <a:solidFill>
            <a:schemeClr val="accent3">
              <a:shade val="80000"/>
              <a:hueOff val="0"/>
              <a:satOff val="0"/>
              <a:lumOff val="1909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latin typeface="Arial" panose="020B0604020202020204" pitchFamily="34" charset="0"/>
              <a:cs typeface="Arial" panose="020B0604020202020204" pitchFamily="34" charset="0"/>
            </a:rPr>
            <a:t>Family</a:t>
          </a:r>
        </a:p>
      </dsp:txBody>
      <dsp:txXfrm>
        <a:off x="9995535" y="1825293"/>
        <a:ext cx="2190749" cy="777600"/>
      </dsp:txXfrm>
    </dsp:sp>
    <dsp:sp modelId="{27ACB2E1-D858-4E3F-913C-1268887563C2}">
      <dsp:nvSpPr>
        <dsp:cNvPr id="0" name=""/>
        <dsp:cNvSpPr/>
      </dsp:nvSpPr>
      <dsp:spPr>
        <a:xfrm>
          <a:off x="9995535" y="2602893"/>
          <a:ext cx="2190749" cy="1593472"/>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latin typeface="Arial" panose="020B0604020202020204" pitchFamily="34" charset="0"/>
              <a:cs typeface="Arial" panose="020B0604020202020204" pitchFamily="34" charset="0"/>
            </a:rPr>
            <a:t>Children Teach </a:t>
          </a:r>
          <a:r>
            <a:rPr lang="en-US" sz="1600" kern="1200" dirty="0">
              <a:latin typeface="Arial" panose="020B0604020202020204" pitchFamily="34" charset="0"/>
              <a:cs typeface="Arial" panose="020B0604020202020204" pitchFamily="34" charset="0"/>
            </a:rPr>
            <a:t>Compromise</a:t>
          </a:r>
        </a:p>
        <a:p>
          <a:pPr marL="171450" lvl="1" indent="-171450" algn="l" defTabSz="711200">
            <a:lnSpc>
              <a:spcPct val="90000"/>
            </a:lnSpc>
            <a:spcBef>
              <a:spcPct val="0"/>
            </a:spcBef>
            <a:spcAft>
              <a:spcPct val="15000"/>
            </a:spcAft>
            <a:buChar char="•"/>
          </a:pPr>
          <a:r>
            <a:rPr lang="en-US" sz="1600" kern="1200" dirty="0">
              <a:latin typeface="Arial" panose="020B0604020202020204" pitchFamily="34" charset="0"/>
              <a:cs typeface="Arial" panose="020B0604020202020204" pitchFamily="34" charset="0"/>
            </a:rPr>
            <a:t>Cancer Teaches Perseverance</a:t>
          </a:r>
        </a:p>
      </dsp:txBody>
      <dsp:txXfrm>
        <a:off x="9995535" y="2602893"/>
        <a:ext cx="2190749" cy="15934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B78732-1170-4366-A187-42A442D40403}">
      <dsp:nvSpPr>
        <dsp:cNvPr id="0" name=""/>
        <dsp:cNvSpPr/>
      </dsp:nvSpPr>
      <dsp:spPr>
        <a:xfrm>
          <a:off x="5781977" y="3394130"/>
          <a:ext cx="141977" cy="141947"/>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795FCD-8A46-4AF2-B927-0A87538A668D}">
      <dsp:nvSpPr>
        <dsp:cNvPr id="0" name=""/>
        <dsp:cNvSpPr/>
      </dsp:nvSpPr>
      <dsp:spPr>
        <a:xfrm>
          <a:off x="5521768" y="3394130"/>
          <a:ext cx="141977" cy="141947"/>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CB395B-D97E-4989-867E-9095F201299F}">
      <dsp:nvSpPr>
        <dsp:cNvPr id="0" name=""/>
        <dsp:cNvSpPr/>
      </dsp:nvSpPr>
      <dsp:spPr>
        <a:xfrm>
          <a:off x="5261559" y="3394130"/>
          <a:ext cx="141977" cy="141947"/>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BF0E41-9D5F-48A8-AD4C-9072B2EED53B}">
      <dsp:nvSpPr>
        <dsp:cNvPr id="0" name=""/>
        <dsp:cNvSpPr/>
      </dsp:nvSpPr>
      <dsp:spPr>
        <a:xfrm>
          <a:off x="5001845" y="3394130"/>
          <a:ext cx="141977" cy="141947"/>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CCC2C5-3E08-4E12-A8A1-9225B7A38A04}">
      <dsp:nvSpPr>
        <dsp:cNvPr id="0" name=""/>
        <dsp:cNvSpPr/>
      </dsp:nvSpPr>
      <dsp:spPr>
        <a:xfrm>
          <a:off x="4741636" y="3394130"/>
          <a:ext cx="141977" cy="141947"/>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BF0905-EBD3-4C3B-AA3D-85985EFAEDDC}">
      <dsp:nvSpPr>
        <dsp:cNvPr id="0" name=""/>
        <dsp:cNvSpPr/>
      </dsp:nvSpPr>
      <dsp:spPr>
        <a:xfrm>
          <a:off x="4339450" y="3322970"/>
          <a:ext cx="283954" cy="284268"/>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74DF88-47AC-4D58-A479-53E1DC0A7CA1}">
      <dsp:nvSpPr>
        <dsp:cNvPr id="0" name=""/>
        <dsp:cNvSpPr/>
      </dsp:nvSpPr>
      <dsp:spPr>
        <a:xfrm>
          <a:off x="5550460" y="3100547"/>
          <a:ext cx="141977" cy="141947"/>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865E3B-06D2-45DC-9614-2E2D28B51D4D}">
      <dsp:nvSpPr>
        <dsp:cNvPr id="0" name=""/>
        <dsp:cNvSpPr/>
      </dsp:nvSpPr>
      <dsp:spPr>
        <a:xfrm>
          <a:off x="5550460" y="3689575"/>
          <a:ext cx="141977" cy="141947"/>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677A50-6DF0-45C4-949F-6F8968E67C56}">
      <dsp:nvSpPr>
        <dsp:cNvPr id="0" name=""/>
        <dsp:cNvSpPr/>
      </dsp:nvSpPr>
      <dsp:spPr>
        <a:xfrm>
          <a:off x="5677102" y="3228338"/>
          <a:ext cx="141977" cy="141947"/>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AF2C8B-8E26-49DE-AD4F-D7E96B8A1C3B}">
      <dsp:nvSpPr>
        <dsp:cNvPr id="0" name=""/>
        <dsp:cNvSpPr/>
      </dsp:nvSpPr>
      <dsp:spPr>
        <a:xfrm>
          <a:off x="5685512" y="3562902"/>
          <a:ext cx="141977" cy="141947"/>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4EB27A-6C8B-4F32-9D47-565DB44D7803}">
      <dsp:nvSpPr>
        <dsp:cNvPr id="0" name=""/>
        <dsp:cNvSpPr/>
      </dsp:nvSpPr>
      <dsp:spPr>
        <a:xfrm>
          <a:off x="2784132" y="2746237"/>
          <a:ext cx="1437580" cy="1437734"/>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Experience</a:t>
          </a:r>
          <a:endParaRPr lang="en-GB" sz="1700" kern="1200" dirty="0"/>
        </a:p>
      </dsp:txBody>
      <dsp:txXfrm>
        <a:off x="2994661" y="2956788"/>
        <a:ext cx="1016522" cy="1016632"/>
      </dsp:txXfrm>
    </dsp:sp>
    <dsp:sp modelId="{BDEE0A03-C0A1-4C5C-B6EE-818B58EB5F14}">
      <dsp:nvSpPr>
        <dsp:cNvPr id="0" name=""/>
        <dsp:cNvSpPr/>
      </dsp:nvSpPr>
      <dsp:spPr>
        <a:xfrm>
          <a:off x="3360945" y="2352806"/>
          <a:ext cx="283954" cy="284268"/>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80AC6A-3B1D-4C9E-8302-E353D956B843}">
      <dsp:nvSpPr>
        <dsp:cNvPr id="0" name=""/>
        <dsp:cNvSpPr/>
      </dsp:nvSpPr>
      <dsp:spPr>
        <a:xfrm>
          <a:off x="3182361" y="2184034"/>
          <a:ext cx="141977" cy="141947"/>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3CAE26-C5D4-46E3-AE7B-14BCE2529856}">
      <dsp:nvSpPr>
        <dsp:cNvPr id="0" name=""/>
        <dsp:cNvSpPr/>
      </dsp:nvSpPr>
      <dsp:spPr>
        <a:xfrm>
          <a:off x="2982504" y="1975769"/>
          <a:ext cx="141977" cy="141947"/>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8B7212-C2AB-4972-9425-0CFD0A1EC062}">
      <dsp:nvSpPr>
        <dsp:cNvPr id="0" name=""/>
        <dsp:cNvSpPr/>
      </dsp:nvSpPr>
      <dsp:spPr>
        <a:xfrm>
          <a:off x="2784132" y="1798800"/>
          <a:ext cx="141977" cy="141947"/>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8E0667-290C-41BF-B322-E0B9FAE99209}">
      <dsp:nvSpPr>
        <dsp:cNvPr id="0" name=""/>
        <dsp:cNvSpPr/>
      </dsp:nvSpPr>
      <dsp:spPr>
        <a:xfrm>
          <a:off x="2480885" y="1798800"/>
          <a:ext cx="141977" cy="141947"/>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F35CC0-434E-432A-B097-2889AE08B593}">
      <dsp:nvSpPr>
        <dsp:cNvPr id="0" name=""/>
        <dsp:cNvSpPr/>
      </dsp:nvSpPr>
      <dsp:spPr>
        <a:xfrm>
          <a:off x="2177143" y="1798800"/>
          <a:ext cx="141977" cy="141947"/>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426B2E-60A3-4A85-9EFA-B02B1058FB0C}">
      <dsp:nvSpPr>
        <dsp:cNvPr id="0" name=""/>
        <dsp:cNvSpPr/>
      </dsp:nvSpPr>
      <dsp:spPr>
        <a:xfrm>
          <a:off x="1873895" y="1798800"/>
          <a:ext cx="141977" cy="141947"/>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68A88B-F85A-4768-926F-12EB8CA13416}">
      <dsp:nvSpPr>
        <dsp:cNvPr id="0" name=""/>
        <dsp:cNvSpPr/>
      </dsp:nvSpPr>
      <dsp:spPr>
        <a:xfrm>
          <a:off x="1570648" y="1798800"/>
          <a:ext cx="141977" cy="141947"/>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66514D-DA78-43AC-A2E2-3DE35C00947A}">
      <dsp:nvSpPr>
        <dsp:cNvPr id="0" name=""/>
        <dsp:cNvSpPr/>
      </dsp:nvSpPr>
      <dsp:spPr>
        <a:xfrm>
          <a:off x="1267401" y="1798800"/>
          <a:ext cx="141977" cy="141947"/>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85C987-5942-446D-9833-F34CDD07424D}">
      <dsp:nvSpPr>
        <dsp:cNvPr id="0" name=""/>
        <dsp:cNvSpPr/>
      </dsp:nvSpPr>
      <dsp:spPr>
        <a:xfrm>
          <a:off x="1264433" y="1437410"/>
          <a:ext cx="1664150" cy="365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755650">
            <a:lnSpc>
              <a:spcPct val="90000"/>
            </a:lnSpc>
            <a:spcBef>
              <a:spcPct val="0"/>
            </a:spcBef>
            <a:spcAft>
              <a:spcPct val="35000"/>
            </a:spcAft>
            <a:buNone/>
          </a:pPr>
          <a:r>
            <a:rPr lang="en-US" sz="1700" kern="1200" dirty="0"/>
            <a:t>First Job</a:t>
          </a:r>
          <a:endParaRPr lang="en-GB" sz="1700" kern="1200" dirty="0"/>
        </a:p>
      </dsp:txBody>
      <dsp:txXfrm>
        <a:off x="1264433" y="1437410"/>
        <a:ext cx="1664150" cy="365487"/>
      </dsp:txXfrm>
    </dsp:sp>
    <dsp:sp modelId="{8E4A570E-726A-4AB6-9501-C9D3D54E7EAC}">
      <dsp:nvSpPr>
        <dsp:cNvPr id="0" name=""/>
        <dsp:cNvSpPr/>
      </dsp:nvSpPr>
      <dsp:spPr>
        <a:xfrm>
          <a:off x="2676784" y="2623662"/>
          <a:ext cx="283954" cy="284268"/>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5978BB-864D-430A-ABF3-F9C98C26DE30}">
      <dsp:nvSpPr>
        <dsp:cNvPr id="0" name=""/>
        <dsp:cNvSpPr/>
      </dsp:nvSpPr>
      <dsp:spPr>
        <a:xfrm>
          <a:off x="2494736" y="2473518"/>
          <a:ext cx="141977" cy="141947"/>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FC88B3-812D-4D48-B5F0-AC27C165DECE}">
      <dsp:nvSpPr>
        <dsp:cNvPr id="0" name=""/>
        <dsp:cNvSpPr/>
      </dsp:nvSpPr>
      <dsp:spPr>
        <a:xfrm>
          <a:off x="2191489" y="2473518"/>
          <a:ext cx="141977" cy="141947"/>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C3FE87-7D85-4CA5-9AE0-D20BC59BB7B6}">
      <dsp:nvSpPr>
        <dsp:cNvPr id="0" name=""/>
        <dsp:cNvSpPr/>
      </dsp:nvSpPr>
      <dsp:spPr>
        <a:xfrm>
          <a:off x="1888242" y="2473518"/>
          <a:ext cx="141977" cy="141947"/>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8F377F-0682-470C-B448-33BBF20C22CD}">
      <dsp:nvSpPr>
        <dsp:cNvPr id="0" name=""/>
        <dsp:cNvSpPr/>
      </dsp:nvSpPr>
      <dsp:spPr>
        <a:xfrm>
          <a:off x="1584994" y="2473518"/>
          <a:ext cx="141977" cy="141947"/>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7872C3-B434-47F1-ACBF-2AFC3CBA42DD}">
      <dsp:nvSpPr>
        <dsp:cNvPr id="0" name=""/>
        <dsp:cNvSpPr/>
      </dsp:nvSpPr>
      <dsp:spPr>
        <a:xfrm>
          <a:off x="1281252" y="2473518"/>
          <a:ext cx="141977" cy="141947"/>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408634-EFBA-4B21-B846-2F5FCAE465E6}">
      <dsp:nvSpPr>
        <dsp:cNvPr id="0" name=""/>
        <dsp:cNvSpPr/>
      </dsp:nvSpPr>
      <dsp:spPr>
        <a:xfrm>
          <a:off x="978005" y="2473518"/>
          <a:ext cx="141977" cy="141947"/>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887B33-3A3A-423B-B2EE-E653174CC390}">
      <dsp:nvSpPr>
        <dsp:cNvPr id="0" name=""/>
        <dsp:cNvSpPr/>
      </dsp:nvSpPr>
      <dsp:spPr>
        <a:xfrm>
          <a:off x="977016" y="2107285"/>
          <a:ext cx="1664150" cy="365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755650">
            <a:lnSpc>
              <a:spcPct val="90000"/>
            </a:lnSpc>
            <a:spcBef>
              <a:spcPct val="0"/>
            </a:spcBef>
            <a:spcAft>
              <a:spcPct val="35000"/>
            </a:spcAft>
            <a:buNone/>
          </a:pPr>
          <a:r>
            <a:rPr lang="en-US" sz="1700" kern="1200" dirty="0"/>
            <a:t>Perfect Job</a:t>
          </a:r>
          <a:endParaRPr lang="en-GB" sz="1700" kern="1200" dirty="0"/>
        </a:p>
      </dsp:txBody>
      <dsp:txXfrm>
        <a:off x="977016" y="2107285"/>
        <a:ext cx="1664150" cy="365487"/>
      </dsp:txXfrm>
    </dsp:sp>
    <dsp:sp modelId="{E7C4D126-3C93-49DC-B913-DFCDA2F29D15}">
      <dsp:nvSpPr>
        <dsp:cNvPr id="0" name=""/>
        <dsp:cNvSpPr/>
      </dsp:nvSpPr>
      <dsp:spPr>
        <a:xfrm>
          <a:off x="2381946" y="3322970"/>
          <a:ext cx="283954" cy="284268"/>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0CE699-75C0-4FAA-8EEF-8A7A2FD03993}">
      <dsp:nvSpPr>
        <dsp:cNvPr id="0" name=""/>
        <dsp:cNvSpPr/>
      </dsp:nvSpPr>
      <dsp:spPr>
        <a:xfrm>
          <a:off x="2100960" y="3394130"/>
          <a:ext cx="141977" cy="141947"/>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48D867-C420-4695-ABE5-0E7FD7CAA051}">
      <dsp:nvSpPr>
        <dsp:cNvPr id="0" name=""/>
        <dsp:cNvSpPr/>
      </dsp:nvSpPr>
      <dsp:spPr>
        <a:xfrm>
          <a:off x="1820469" y="3394130"/>
          <a:ext cx="141977" cy="141947"/>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8BB79B-EA63-4D60-9B3B-63D95373FD19}">
      <dsp:nvSpPr>
        <dsp:cNvPr id="0" name=""/>
        <dsp:cNvSpPr/>
      </dsp:nvSpPr>
      <dsp:spPr>
        <a:xfrm>
          <a:off x="1539482" y="3394130"/>
          <a:ext cx="141977" cy="141947"/>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7C7928-0A17-4189-88CF-650892848963}">
      <dsp:nvSpPr>
        <dsp:cNvPr id="0" name=""/>
        <dsp:cNvSpPr/>
      </dsp:nvSpPr>
      <dsp:spPr>
        <a:xfrm>
          <a:off x="1258991" y="3394130"/>
          <a:ext cx="141977" cy="141947"/>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757ABE-C21A-4F75-99E0-8298545FD7AB}">
      <dsp:nvSpPr>
        <dsp:cNvPr id="0" name=""/>
        <dsp:cNvSpPr/>
      </dsp:nvSpPr>
      <dsp:spPr>
        <a:xfrm>
          <a:off x="978005" y="3394130"/>
          <a:ext cx="141977" cy="141947"/>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D2E599-8A26-480E-8E42-58E8F141E575}">
      <dsp:nvSpPr>
        <dsp:cNvPr id="0" name=""/>
        <dsp:cNvSpPr/>
      </dsp:nvSpPr>
      <dsp:spPr>
        <a:xfrm>
          <a:off x="977016" y="3030505"/>
          <a:ext cx="1258501" cy="365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755650">
            <a:lnSpc>
              <a:spcPct val="90000"/>
            </a:lnSpc>
            <a:spcBef>
              <a:spcPct val="0"/>
            </a:spcBef>
            <a:spcAft>
              <a:spcPct val="35000"/>
            </a:spcAft>
            <a:buNone/>
          </a:pPr>
          <a:r>
            <a:rPr lang="en-US" sz="1700" kern="1200" dirty="0"/>
            <a:t>Athlete	</a:t>
          </a:r>
          <a:endParaRPr lang="en-GB" sz="1700" kern="1200" dirty="0"/>
        </a:p>
      </dsp:txBody>
      <dsp:txXfrm>
        <a:off x="977016" y="3030505"/>
        <a:ext cx="1258501" cy="365487"/>
      </dsp:txXfrm>
    </dsp:sp>
    <dsp:sp modelId="{C7242BB5-CF15-4150-BF0B-DBC75597C755}">
      <dsp:nvSpPr>
        <dsp:cNvPr id="0" name=""/>
        <dsp:cNvSpPr/>
      </dsp:nvSpPr>
      <dsp:spPr>
        <a:xfrm>
          <a:off x="2676784" y="4011100"/>
          <a:ext cx="283954" cy="284268"/>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12D5F1-D562-4F77-827C-5A4232B3EF23}">
      <dsp:nvSpPr>
        <dsp:cNvPr id="0" name=""/>
        <dsp:cNvSpPr/>
      </dsp:nvSpPr>
      <dsp:spPr>
        <a:xfrm>
          <a:off x="2494736" y="4300212"/>
          <a:ext cx="141977" cy="141947"/>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BA8332-5772-46AC-982E-A5FE4340A6F9}">
      <dsp:nvSpPr>
        <dsp:cNvPr id="0" name=""/>
        <dsp:cNvSpPr/>
      </dsp:nvSpPr>
      <dsp:spPr>
        <a:xfrm>
          <a:off x="2191489" y="4300212"/>
          <a:ext cx="141977" cy="141947"/>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A82B03-B562-41B6-8BAB-B84F5A04CAB9}">
      <dsp:nvSpPr>
        <dsp:cNvPr id="0" name=""/>
        <dsp:cNvSpPr/>
      </dsp:nvSpPr>
      <dsp:spPr>
        <a:xfrm>
          <a:off x="1888242" y="4300212"/>
          <a:ext cx="141977" cy="141947"/>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C25A7A-8C04-4AB1-9A81-633344B038B2}">
      <dsp:nvSpPr>
        <dsp:cNvPr id="0" name=""/>
        <dsp:cNvSpPr/>
      </dsp:nvSpPr>
      <dsp:spPr>
        <a:xfrm>
          <a:off x="1584994" y="4300212"/>
          <a:ext cx="141977" cy="141947"/>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B55CAD-6C0C-41F6-9D06-43CD12EA10DD}">
      <dsp:nvSpPr>
        <dsp:cNvPr id="0" name=""/>
        <dsp:cNvSpPr/>
      </dsp:nvSpPr>
      <dsp:spPr>
        <a:xfrm>
          <a:off x="1281252" y="4300212"/>
          <a:ext cx="141977" cy="141947"/>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B83856-6642-4126-AE14-7B047CC5149A}">
      <dsp:nvSpPr>
        <dsp:cNvPr id="0" name=""/>
        <dsp:cNvSpPr/>
      </dsp:nvSpPr>
      <dsp:spPr>
        <a:xfrm>
          <a:off x="978005" y="4300212"/>
          <a:ext cx="141977" cy="141947"/>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6EEA5B-91AD-4E99-AD85-24F88F4457E9}">
      <dsp:nvSpPr>
        <dsp:cNvPr id="0" name=""/>
        <dsp:cNvSpPr/>
      </dsp:nvSpPr>
      <dsp:spPr>
        <a:xfrm>
          <a:off x="977016" y="3933979"/>
          <a:ext cx="1664150" cy="365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755650">
            <a:lnSpc>
              <a:spcPct val="90000"/>
            </a:lnSpc>
            <a:spcBef>
              <a:spcPct val="0"/>
            </a:spcBef>
            <a:spcAft>
              <a:spcPct val="35000"/>
            </a:spcAft>
            <a:buNone/>
          </a:pPr>
          <a:r>
            <a:rPr lang="en-US" sz="1700" kern="1200" dirty="0"/>
            <a:t>Contractor</a:t>
          </a:r>
          <a:endParaRPr lang="en-GB" sz="1700" kern="1200" dirty="0"/>
        </a:p>
      </dsp:txBody>
      <dsp:txXfrm>
        <a:off x="977016" y="3933979"/>
        <a:ext cx="1664150" cy="365487"/>
      </dsp:txXfrm>
    </dsp:sp>
    <dsp:sp modelId="{DAB2B910-19B7-4346-9D6C-A71FEE7E7261}">
      <dsp:nvSpPr>
        <dsp:cNvPr id="0" name=""/>
        <dsp:cNvSpPr/>
      </dsp:nvSpPr>
      <dsp:spPr>
        <a:xfrm>
          <a:off x="3360945" y="4269289"/>
          <a:ext cx="283954" cy="284268"/>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0E00B9-05C3-4C49-99AA-B625BF49E85D}">
      <dsp:nvSpPr>
        <dsp:cNvPr id="0" name=""/>
        <dsp:cNvSpPr/>
      </dsp:nvSpPr>
      <dsp:spPr>
        <a:xfrm>
          <a:off x="3217979" y="4557655"/>
          <a:ext cx="141977" cy="141947"/>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52019B-842A-4632-A707-0B3E3496EEB6}">
      <dsp:nvSpPr>
        <dsp:cNvPr id="0" name=""/>
        <dsp:cNvSpPr/>
      </dsp:nvSpPr>
      <dsp:spPr>
        <a:xfrm>
          <a:off x="3014165" y="4787156"/>
          <a:ext cx="141977" cy="141947"/>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8D6752-66B3-4CD7-9201-1ED04298BBA5}">
      <dsp:nvSpPr>
        <dsp:cNvPr id="0" name=""/>
        <dsp:cNvSpPr/>
      </dsp:nvSpPr>
      <dsp:spPr>
        <a:xfrm>
          <a:off x="2784132" y="5021128"/>
          <a:ext cx="141977" cy="141947"/>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FEB808-DEF8-4848-9B5C-32BF5B1E7D51}">
      <dsp:nvSpPr>
        <dsp:cNvPr id="0" name=""/>
        <dsp:cNvSpPr/>
      </dsp:nvSpPr>
      <dsp:spPr>
        <a:xfrm>
          <a:off x="2480885" y="5021128"/>
          <a:ext cx="141977" cy="141947"/>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66E4F8-FC45-424E-ADA8-C0F8ED296F7A}">
      <dsp:nvSpPr>
        <dsp:cNvPr id="0" name=""/>
        <dsp:cNvSpPr/>
      </dsp:nvSpPr>
      <dsp:spPr>
        <a:xfrm>
          <a:off x="2177143" y="5021128"/>
          <a:ext cx="141977" cy="141947"/>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3CF41D-05B3-420B-94F6-423DDECE0340}">
      <dsp:nvSpPr>
        <dsp:cNvPr id="0" name=""/>
        <dsp:cNvSpPr/>
      </dsp:nvSpPr>
      <dsp:spPr>
        <a:xfrm>
          <a:off x="1873895" y="5021128"/>
          <a:ext cx="141977" cy="141947"/>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C3F003-4C31-46FE-A654-444862A8A08F}">
      <dsp:nvSpPr>
        <dsp:cNvPr id="0" name=""/>
        <dsp:cNvSpPr/>
      </dsp:nvSpPr>
      <dsp:spPr>
        <a:xfrm>
          <a:off x="1570648" y="5021128"/>
          <a:ext cx="141977" cy="141947"/>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8E6765-CA65-4F02-B781-E477EA041B9E}">
      <dsp:nvSpPr>
        <dsp:cNvPr id="0" name=""/>
        <dsp:cNvSpPr/>
      </dsp:nvSpPr>
      <dsp:spPr>
        <a:xfrm>
          <a:off x="1267401" y="5021128"/>
          <a:ext cx="141977" cy="141947"/>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F06CD6-C99B-472F-9CB0-F65C27640A7A}">
      <dsp:nvSpPr>
        <dsp:cNvPr id="0" name=""/>
        <dsp:cNvSpPr/>
      </dsp:nvSpPr>
      <dsp:spPr>
        <a:xfrm>
          <a:off x="1264433" y="4654522"/>
          <a:ext cx="1664150" cy="365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755650">
            <a:lnSpc>
              <a:spcPct val="90000"/>
            </a:lnSpc>
            <a:spcBef>
              <a:spcPct val="0"/>
            </a:spcBef>
            <a:spcAft>
              <a:spcPct val="35000"/>
            </a:spcAft>
            <a:buNone/>
          </a:pPr>
          <a:r>
            <a:rPr lang="en-US" sz="1700" kern="1200" dirty="0"/>
            <a:t>Family</a:t>
          </a:r>
          <a:endParaRPr lang="en-GB" sz="1700" kern="1200" dirty="0"/>
        </a:p>
      </dsp:txBody>
      <dsp:txXfrm>
        <a:off x="1264433" y="4654522"/>
        <a:ext cx="1664150" cy="365487"/>
      </dsp:txXfrm>
    </dsp:sp>
    <dsp:sp modelId="{C043611E-38F2-48F6-B587-CC3FAAABFC2D}">
      <dsp:nvSpPr>
        <dsp:cNvPr id="0" name=""/>
        <dsp:cNvSpPr/>
      </dsp:nvSpPr>
      <dsp:spPr>
        <a:xfrm>
          <a:off x="10982972" y="3184198"/>
          <a:ext cx="232011" cy="232089"/>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6256EA-48D1-4F50-875C-14587F019DC1}">
      <dsp:nvSpPr>
        <dsp:cNvPr id="0" name=""/>
        <dsp:cNvSpPr/>
      </dsp:nvSpPr>
      <dsp:spPr>
        <a:xfrm>
          <a:off x="10588701" y="3184198"/>
          <a:ext cx="232011" cy="232089"/>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D19933-BCD1-4CF2-9D05-48815BF78BF3}">
      <dsp:nvSpPr>
        <dsp:cNvPr id="0" name=""/>
        <dsp:cNvSpPr/>
      </dsp:nvSpPr>
      <dsp:spPr>
        <a:xfrm>
          <a:off x="10194430" y="3184198"/>
          <a:ext cx="232011" cy="232089"/>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FB9CD7-CF48-4F10-81EE-512381E6BAA6}">
      <dsp:nvSpPr>
        <dsp:cNvPr id="0" name=""/>
        <dsp:cNvSpPr/>
      </dsp:nvSpPr>
      <dsp:spPr>
        <a:xfrm>
          <a:off x="9800159" y="3184198"/>
          <a:ext cx="232011" cy="232089"/>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A9C996-D636-4A7C-A68E-2F50240DB6C3}">
      <dsp:nvSpPr>
        <dsp:cNvPr id="0" name=""/>
        <dsp:cNvSpPr/>
      </dsp:nvSpPr>
      <dsp:spPr>
        <a:xfrm>
          <a:off x="9405888" y="3184198"/>
          <a:ext cx="232011" cy="232089"/>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561FDA-286F-42F2-AF55-1C905E6A6C48}">
      <dsp:nvSpPr>
        <dsp:cNvPr id="0" name=""/>
        <dsp:cNvSpPr/>
      </dsp:nvSpPr>
      <dsp:spPr>
        <a:xfrm>
          <a:off x="8779111" y="3068153"/>
          <a:ext cx="464517" cy="464179"/>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E2A5A4-9971-479B-962D-D62782D159CA}">
      <dsp:nvSpPr>
        <dsp:cNvPr id="0" name=""/>
        <dsp:cNvSpPr/>
      </dsp:nvSpPr>
      <dsp:spPr>
        <a:xfrm>
          <a:off x="10604531" y="2704750"/>
          <a:ext cx="232011" cy="232089"/>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76FC29-070D-4F4D-AE4C-53C1ABF35E26}">
      <dsp:nvSpPr>
        <dsp:cNvPr id="0" name=""/>
        <dsp:cNvSpPr/>
      </dsp:nvSpPr>
      <dsp:spPr>
        <a:xfrm>
          <a:off x="10604531" y="3667170"/>
          <a:ext cx="232011" cy="232089"/>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102067-3293-4057-9809-F5C4F10D1FC7}">
      <dsp:nvSpPr>
        <dsp:cNvPr id="0" name=""/>
        <dsp:cNvSpPr/>
      </dsp:nvSpPr>
      <dsp:spPr>
        <a:xfrm>
          <a:off x="10811808" y="2913349"/>
          <a:ext cx="232011" cy="232089"/>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F54461-D6A9-4FE0-B171-59FA2A38A552}">
      <dsp:nvSpPr>
        <dsp:cNvPr id="0" name=""/>
        <dsp:cNvSpPr/>
      </dsp:nvSpPr>
      <dsp:spPr>
        <a:xfrm>
          <a:off x="10825659" y="3459746"/>
          <a:ext cx="232011" cy="232089"/>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7CFDB0-53DE-414A-841D-E04EE5F4D561}">
      <dsp:nvSpPr>
        <dsp:cNvPr id="0" name=""/>
        <dsp:cNvSpPr/>
      </dsp:nvSpPr>
      <dsp:spPr>
        <a:xfrm>
          <a:off x="6268045" y="2125700"/>
          <a:ext cx="2349301" cy="2349085"/>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Development Manager</a:t>
          </a:r>
          <a:endParaRPr lang="en-GB" sz="1700" kern="1200" dirty="0"/>
        </a:p>
      </dsp:txBody>
      <dsp:txXfrm>
        <a:off x="6612092" y="2469716"/>
        <a:ext cx="1661207" cy="1661053"/>
      </dsp:txXfrm>
    </dsp:sp>
  </dsp:spTree>
</dsp:drawing>
</file>

<file path=ppt/diagrams/layout1.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Limited to one Level 1 shape that contains text and a maximum of five Level 2 shape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C2A64B-09AF-42F4-96BA-6FAE9B456DB5}" type="datetimeFigureOut">
              <a:rPr lang="en-GB" smtClean="0"/>
              <a:t>01/03/2021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333AFA-04B6-40E6-95E6-FDDF3A808801}" type="slidenum">
              <a:rPr lang="en-GB" smtClean="0"/>
              <a:t>‹#›</a:t>
            </a:fld>
            <a:endParaRPr lang="en-GB"/>
          </a:p>
        </p:txBody>
      </p:sp>
    </p:spTree>
    <p:extLst>
      <p:ext uri="{BB962C8B-B14F-4D97-AF65-F5344CB8AC3E}">
        <p14:creationId xmlns:p14="http://schemas.microsoft.com/office/powerpoint/2010/main" val="942657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98C3A-2FBA-41DF-8D85-29AAE6EAEF54}"/>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9E99AECD-E5A3-43F1-A290-842D611D08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BC5E111-08FD-42AA-AA2C-CDA3ECDB979E}"/>
              </a:ext>
            </a:extLst>
          </p:cNvPr>
          <p:cNvSpPr>
            <a:spLocks noGrp="1"/>
          </p:cNvSpPr>
          <p:nvPr>
            <p:ph type="dt" sz="half" idx="10"/>
          </p:nvPr>
        </p:nvSpPr>
        <p:spPr/>
        <p:txBody>
          <a:bodyPr/>
          <a:lstStyle/>
          <a:p>
            <a:r>
              <a:rPr lang="en-GB"/>
              <a:t>01010100 01101111 01100010 01111001 00100000 01110011 01101001 01101101 01101101 01100101 01110010 01101100 01101001 01101110 01100111 00100000 01000100 01100101 01110110 01100101 01101100 01101111 01110000 01101101 01100101 01101110 01110100 00100000 01001101 01100001 01101110 01100001 01100111 01100101 01110010 00100000 00110000 00110111 00111001 00110110 00111000 00110000 00110100 00110000 00111001 00111000 00110000</a:t>
            </a:r>
          </a:p>
        </p:txBody>
      </p:sp>
      <p:sp>
        <p:nvSpPr>
          <p:cNvPr id="5" name="Footer Placeholder 4">
            <a:extLst>
              <a:ext uri="{FF2B5EF4-FFF2-40B4-BE49-F238E27FC236}">
                <a16:creationId xmlns:a16="http://schemas.microsoft.com/office/drawing/2014/main" id="{6ED40B78-582E-452B-B257-1A18BE1CD0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699B2D-509A-40D2-ABD1-99D569F7A65F}"/>
              </a:ext>
            </a:extLst>
          </p:cNvPr>
          <p:cNvSpPr>
            <a:spLocks noGrp="1"/>
          </p:cNvSpPr>
          <p:nvPr>
            <p:ph type="sldNum" sz="quarter" idx="12"/>
          </p:nvPr>
        </p:nvSpPr>
        <p:spPr/>
        <p:txBody>
          <a:bodyPr/>
          <a:lstStyle/>
          <a:p>
            <a:fld id="{CB9B8385-1A9B-4025-A375-FD900397C693}" type="slidenum">
              <a:rPr lang="en-GB" smtClean="0"/>
              <a:t>‹#›</a:t>
            </a:fld>
            <a:endParaRPr lang="en-GB"/>
          </a:p>
        </p:txBody>
      </p:sp>
    </p:spTree>
    <p:extLst>
      <p:ext uri="{BB962C8B-B14F-4D97-AF65-F5344CB8AC3E}">
        <p14:creationId xmlns:p14="http://schemas.microsoft.com/office/powerpoint/2010/main" val="4159956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BD52C-8428-46D0-A51B-5AA615884AD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335D224-4A08-4D28-8A5D-B787219C87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64D2118-08ED-4487-BC1C-B5960A9EEFF1}"/>
              </a:ext>
            </a:extLst>
          </p:cNvPr>
          <p:cNvSpPr>
            <a:spLocks noGrp="1"/>
          </p:cNvSpPr>
          <p:nvPr>
            <p:ph type="dt" sz="half" idx="10"/>
          </p:nvPr>
        </p:nvSpPr>
        <p:spPr/>
        <p:txBody>
          <a:bodyPr/>
          <a:lstStyle/>
          <a:p>
            <a:r>
              <a:rPr lang="en-GB"/>
              <a:t>01010100 01101111 01100010 01111001 00100000 01110011 01101001 01101101 01101101 01100101 01110010 01101100 01101001 01101110 01100111 00100000 01000100 01100101 01110110 01100101 01101100 01101111 01110000 01101101 01100101 01101110 01110100 00100000 01001101 01100001 01101110 01100001 01100111 01100101 01110010 00100000 00110000 00110111 00111001 00110110 00111000 00110000 00110100 00110000 00111001 00111000 00110000</a:t>
            </a:r>
          </a:p>
        </p:txBody>
      </p:sp>
      <p:sp>
        <p:nvSpPr>
          <p:cNvPr id="5" name="Footer Placeholder 4">
            <a:extLst>
              <a:ext uri="{FF2B5EF4-FFF2-40B4-BE49-F238E27FC236}">
                <a16:creationId xmlns:a16="http://schemas.microsoft.com/office/drawing/2014/main" id="{50CB972F-3ADA-417E-B5E8-37FB643DB5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FBFB2F-EBF9-4766-9D2F-BBFCA6436067}"/>
              </a:ext>
            </a:extLst>
          </p:cNvPr>
          <p:cNvSpPr>
            <a:spLocks noGrp="1"/>
          </p:cNvSpPr>
          <p:nvPr>
            <p:ph type="sldNum" sz="quarter" idx="12"/>
          </p:nvPr>
        </p:nvSpPr>
        <p:spPr/>
        <p:txBody>
          <a:bodyPr/>
          <a:lstStyle/>
          <a:p>
            <a:fld id="{CB9B8385-1A9B-4025-A375-FD900397C693}" type="slidenum">
              <a:rPr lang="en-GB" smtClean="0"/>
              <a:t>‹#›</a:t>
            </a:fld>
            <a:endParaRPr lang="en-GB"/>
          </a:p>
        </p:txBody>
      </p:sp>
    </p:spTree>
    <p:extLst>
      <p:ext uri="{BB962C8B-B14F-4D97-AF65-F5344CB8AC3E}">
        <p14:creationId xmlns:p14="http://schemas.microsoft.com/office/powerpoint/2010/main" val="2273103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2D855C-BAF0-49D0-AA1F-3997A47398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E9B6540-3E68-4539-A4D5-53CC10B6F5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8527E0-A057-493D-92FE-B2261FFFDC29}"/>
              </a:ext>
            </a:extLst>
          </p:cNvPr>
          <p:cNvSpPr>
            <a:spLocks noGrp="1"/>
          </p:cNvSpPr>
          <p:nvPr>
            <p:ph type="dt" sz="half" idx="10"/>
          </p:nvPr>
        </p:nvSpPr>
        <p:spPr/>
        <p:txBody>
          <a:bodyPr/>
          <a:lstStyle/>
          <a:p>
            <a:r>
              <a:rPr lang="en-GB"/>
              <a:t>01010100 01101111 01100010 01111001 00100000 01110011 01101001 01101101 01101101 01100101 01110010 01101100 01101001 01101110 01100111 00100000 01000100 01100101 01110110 01100101 01101100 01101111 01110000 01101101 01100101 01101110 01110100 00100000 01001101 01100001 01101110 01100001 01100111 01100101 01110010 00100000 00110000 00110111 00111001 00110110 00111000 00110000 00110100 00110000 00111001 00111000 00110000</a:t>
            </a:r>
          </a:p>
        </p:txBody>
      </p:sp>
      <p:sp>
        <p:nvSpPr>
          <p:cNvPr id="5" name="Footer Placeholder 4">
            <a:extLst>
              <a:ext uri="{FF2B5EF4-FFF2-40B4-BE49-F238E27FC236}">
                <a16:creationId xmlns:a16="http://schemas.microsoft.com/office/drawing/2014/main" id="{2993833B-0461-4F69-B5BC-202B971F5D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9A0D96-EA85-4B7F-8BA1-44A680897876}"/>
              </a:ext>
            </a:extLst>
          </p:cNvPr>
          <p:cNvSpPr>
            <a:spLocks noGrp="1"/>
          </p:cNvSpPr>
          <p:nvPr>
            <p:ph type="sldNum" sz="quarter" idx="12"/>
          </p:nvPr>
        </p:nvSpPr>
        <p:spPr/>
        <p:txBody>
          <a:bodyPr/>
          <a:lstStyle/>
          <a:p>
            <a:fld id="{CB9B8385-1A9B-4025-A375-FD900397C693}" type="slidenum">
              <a:rPr lang="en-GB" smtClean="0"/>
              <a:t>‹#›</a:t>
            </a:fld>
            <a:endParaRPr lang="en-GB"/>
          </a:p>
        </p:txBody>
      </p:sp>
    </p:spTree>
    <p:extLst>
      <p:ext uri="{BB962C8B-B14F-4D97-AF65-F5344CB8AC3E}">
        <p14:creationId xmlns:p14="http://schemas.microsoft.com/office/powerpoint/2010/main" val="3468395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52022-2108-4644-8F12-5C7B39E75CB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9705D4A-7761-427B-96A8-7C63FC4364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7C36CF3-FEA1-4E76-ACE6-0D1DAE9DAE7F}"/>
              </a:ext>
            </a:extLst>
          </p:cNvPr>
          <p:cNvSpPr>
            <a:spLocks noGrp="1"/>
          </p:cNvSpPr>
          <p:nvPr>
            <p:ph type="dt" sz="half" idx="10"/>
          </p:nvPr>
        </p:nvSpPr>
        <p:spPr/>
        <p:txBody>
          <a:bodyPr/>
          <a:lstStyle/>
          <a:p>
            <a:r>
              <a:rPr lang="en-GB"/>
              <a:t>01010100 01101111 01100010 01111001 00100000 01110011 01101001 01101101 01101101 01100101 01110010 01101100 01101001 01101110 01100111 00100000 01000100 01100101 01110110 01100101 01101100 01101111 01110000 01101101 01100101 01101110 01110100 00100000 01001101 01100001 01101110 01100001 01100111 01100101 01110010 00100000 00110000 00110111 00111001 00110110 00111000 00110000 00110100 00110000 00111001 00111000 00110000</a:t>
            </a:r>
          </a:p>
        </p:txBody>
      </p:sp>
      <p:sp>
        <p:nvSpPr>
          <p:cNvPr id="5" name="Footer Placeholder 4">
            <a:extLst>
              <a:ext uri="{FF2B5EF4-FFF2-40B4-BE49-F238E27FC236}">
                <a16:creationId xmlns:a16="http://schemas.microsoft.com/office/drawing/2014/main" id="{FC02BDE2-84C3-486D-8F7E-B08465A1F68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1865AA3-22B2-4262-8E75-19928FD8749F}"/>
              </a:ext>
            </a:extLst>
          </p:cNvPr>
          <p:cNvSpPr>
            <a:spLocks noGrp="1"/>
          </p:cNvSpPr>
          <p:nvPr>
            <p:ph type="sldNum" sz="quarter" idx="12"/>
          </p:nvPr>
        </p:nvSpPr>
        <p:spPr/>
        <p:txBody>
          <a:bodyPr/>
          <a:lstStyle/>
          <a:p>
            <a:fld id="{CB9B8385-1A9B-4025-A375-FD900397C693}" type="slidenum">
              <a:rPr lang="en-GB" smtClean="0"/>
              <a:t>‹#›</a:t>
            </a:fld>
            <a:endParaRPr lang="en-GB"/>
          </a:p>
        </p:txBody>
      </p:sp>
    </p:spTree>
    <p:extLst>
      <p:ext uri="{BB962C8B-B14F-4D97-AF65-F5344CB8AC3E}">
        <p14:creationId xmlns:p14="http://schemas.microsoft.com/office/powerpoint/2010/main" val="901673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7676A-9E0B-41F8-A895-26BE21014C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D6EA552-ED8F-4F5D-9DB5-4F7EB34BE0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CE4728-45B9-44C0-866C-32861CBF6FDE}"/>
              </a:ext>
            </a:extLst>
          </p:cNvPr>
          <p:cNvSpPr>
            <a:spLocks noGrp="1"/>
          </p:cNvSpPr>
          <p:nvPr>
            <p:ph type="dt" sz="half" idx="10"/>
          </p:nvPr>
        </p:nvSpPr>
        <p:spPr/>
        <p:txBody>
          <a:bodyPr/>
          <a:lstStyle/>
          <a:p>
            <a:r>
              <a:rPr lang="en-GB"/>
              <a:t>01010100 01101111 01100010 01111001 00100000 01110011 01101001 01101101 01101101 01100101 01110010 01101100 01101001 01101110 01100111 00100000 01000100 01100101 01110110 01100101 01101100 01101111 01110000 01101101 01100101 01101110 01110100 00100000 01001101 01100001 01101110 01100001 01100111 01100101 01110010 00100000 00110000 00110111 00111001 00110110 00111000 00110000 00110100 00110000 00111001 00111000 00110000</a:t>
            </a:r>
          </a:p>
        </p:txBody>
      </p:sp>
      <p:sp>
        <p:nvSpPr>
          <p:cNvPr id="5" name="Footer Placeholder 4">
            <a:extLst>
              <a:ext uri="{FF2B5EF4-FFF2-40B4-BE49-F238E27FC236}">
                <a16:creationId xmlns:a16="http://schemas.microsoft.com/office/drawing/2014/main" id="{4BD99C03-7C8A-4B0D-9404-80E39E5E6A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B056F9-145A-4A4F-9FDC-334FDD54DF8F}"/>
              </a:ext>
            </a:extLst>
          </p:cNvPr>
          <p:cNvSpPr>
            <a:spLocks noGrp="1"/>
          </p:cNvSpPr>
          <p:nvPr>
            <p:ph type="sldNum" sz="quarter" idx="12"/>
          </p:nvPr>
        </p:nvSpPr>
        <p:spPr/>
        <p:txBody>
          <a:bodyPr/>
          <a:lstStyle/>
          <a:p>
            <a:fld id="{CB9B8385-1A9B-4025-A375-FD900397C693}" type="slidenum">
              <a:rPr lang="en-GB" smtClean="0"/>
              <a:t>‹#›</a:t>
            </a:fld>
            <a:endParaRPr lang="en-GB"/>
          </a:p>
        </p:txBody>
      </p:sp>
    </p:spTree>
    <p:extLst>
      <p:ext uri="{BB962C8B-B14F-4D97-AF65-F5344CB8AC3E}">
        <p14:creationId xmlns:p14="http://schemas.microsoft.com/office/powerpoint/2010/main" val="167491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00A17-8343-43BF-991F-18168C062D0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4F6998-38A4-496B-A978-35AB74BE88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2B96C33-BE7A-41E0-89AD-55E3088AC5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90EE5D4-63EC-4092-9E18-3BEE3ADC24EA}"/>
              </a:ext>
            </a:extLst>
          </p:cNvPr>
          <p:cNvSpPr>
            <a:spLocks noGrp="1"/>
          </p:cNvSpPr>
          <p:nvPr>
            <p:ph type="dt" sz="half" idx="10"/>
          </p:nvPr>
        </p:nvSpPr>
        <p:spPr/>
        <p:txBody>
          <a:bodyPr/>
          <a:lstStyle/>
          <a:p>
            <a:r>
              <a:rPr lang="en-GB"/>
              <a:t>01010100 01101111 01100010 01111001 00100000 01110011 01101001 01101101 01101101 01100101 01110010 01101100 01101001 01101110 01100111 00100000 01000100 01100101 01110110 01100101 01101100 01101111 01110000 01101101 01100101 01101110 01110100 00100000 01001101 01100001 01101110 01100001 01100111 01100101 01110010 00100000 00110000 00110111 00111001 00110110 00111000 00110000 00110100 00110000 00111001 00111000 00110000</a:t>
            </a:r>
          </a:p>
        </p:txBody>
      </p:sp>
      <p:sp>
        <p:nvSpPr>
          <p:cNvPr id="6" name="Footer Placeholder 5">
            <a:extLst>
              <a:ext uri="{FF2B5EF4-FFF2-40B4-BE49-F238E27FC236}">
                <a16:creationId xmlns:a16="http://schemas.microsoft.com/office/drawing/2014/main" id="{5D4A5148-6C87-41E9-8C80-9385BA5B5A1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461CE73-E006-4A5B-95FD-36FEB3944BDD}"/>
              </a:ext>
            </a:extLst>
          </p:cNvPr>
          <p:cNvSpPr>
            <a:spLocks noGrp="1"/>
          </p:cNvSpPr>
          <p:nvPr>
            <p:ph type="sldNum" sz="quarter" idx="12"/>
          </p:nvPr>
        </p:nvSpPr>
        <p:spPr/>
        <p:txBody>
          <a:bodyPr/>
          <a:lstStyle/>
          <a:p>
            <a:fld id="{CB9B8385-1A9B-4025-A375-FD900397C693}" type="slidenum">
              <a:rPr lang="en-GB" smtClean="0"/>
              <a:t>‹#›</a:t>
            </a:fld>
            <a:endParaRPr lang="en-GB"/>
          </a:p>
        </p:txBody>
      </p:sp>
    </p:spTree>
    <p:extLst>
      <p:ext uri="{BB962C8B-B14F-4D97-AF65-F5344CB8AC3E}">
        <p14:creationId xmlns:p14="http://schemas.microsoft.com/office/powerpoint/2010/main" val="1803158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A3814-3A21-487C-A408-6D10EC3BA05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CE72267-8FD3-4DDF-BCF7-5B9155AC96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332D5C-3944-4DC8-867A-6B42E16780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0658C7-AEDA-4EF0-A3DC-75C455784A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EB9854-2703-46A4-A73A-6F76A3D226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C964ADC-0D28-4AAB-81C7-9A5C5CB24C18}"/>
              </a:ext>
            </a:extLst>
          </p:cNvPr>
          <p:cNvSpPr>
            <a:spLocks noGrp="1"/>
          </p:cNvSpPr>
          <p:nvPr>
            <p:ph type="dt" sz="half" idx="10"/>
          </p:nvPr>
        </p:nvSpPr>
        <p:spPr/>
        <p:txBody>
          <a:bodyPr/>
          <a:lstStyle/>
          <a:p>
            <a:r>
              <a:rPr lang="en-GB"/>
              <a:t>01010100 01101111 01100010 01111001 00100000 01110011 01101001 01101101 01101101 01100101 01110010 01101100 01101001 01101110 01100111 00100000 01000100 01100101 01110110 01100101 01101100 01101111 01110000 01101101 01100101 01101110 01110100 00100000 01001101 01100001 01101110 01100001 01100111 01100101 01110010 00100000 00110000 00110111 00111001 00110110 00111000 00110000 00110100 00110000 00111001 00111000 00110000</a:t>
            </a:r>
          </a:p>
        </p:txBody>
      </p:sp>
      <p:sp>
        <p:nvSpPr>
          <p:cNvPr id="8" name="Footer Placeholder 7">
            <a:extLst>
              <a:ext uri="{FF2B5EF4-FFF2-40B4-BE49-F238E27FC236}">
                <a16:creationId xmlns:a16="http://schemas.microsoft.com/office/drawing/2014/main" id="{C28B6294-DA21-4178-9BB1-87F8575D575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3E31B97-E646-4743-8E0C-E258174646FF}"/>
              </a:ext>
            </a:extLst>
          </p:cNvPr>
          <p:cNvSpPr>
            <a:spLocks noGrp="1"/>
          </p:cNvSpPr>
          <p:nvPr>
            <p:ph type="sldNum" sz="quarter" idx="12"/>
          </p:nvPr>
        </p:nvSpPr>
        <p:spPr/>
        <p:txBody>
          <a:bodyPr/>
          <a:lstStyle/>
          <a:p>
            <a:fld id="{CB9B8385-1A9B-4025-A375-FD900397C693}" type="slidenum">
              <a:rPr lang="en-GB" smtClean="0"/>
              <a:t>‹#›</a:t>
            </a:fld>
            <a:endParaRPr lang="en-GB"/>
          </a:p>
        </p:txBody>
      </p:sp>
    </p:spTree>
    <p:extLst>
      <p:ext uri="{BB962C8B-B14F-4D97-AF65-F5344CB8AC3E}">
        <p14:creationId xmlns:p14="http://schemas.microsoft.com/office/powerpoint/2010/main" val="1590247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372C7-7E5C-4464-B8A1-96815490B39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4A32733-4D45-4EA9-B59F-298D5BB0A8C8}"/>
              </a:ext>
            </a:extLst>
          </p:cNvPr>
          <p:cNvSpPr>
            <a:spLocks noGrp="1"/>
          </p:cNvSpPr>
          <p:nvPr>
            <p:ph type="dt" sz="half" idx="10"/>
          </p:nvPr>
        </p:nvSpPr>
        <p:spPr/>
        <p:txBody>
          <a:bodyPr/>
          <a:lstStyle/>
          <a:p>
            <a:r>
              <a:rPr lang="en-GB"/>
              <a:t>01010100 01101111 01100010 01111001 00100000 01110011 01101001 01101101 01101101 01100101 01110010 01101100 01101001 01101110 01100111 00100000 01000100 01100101 01110110 01100101 01101100 01101111 01110000 01101101 01100101 01101110 01110100 00100000 01001101 01100001 01101110 01100001 01100111 01100101 01110010 00100000 00110000 00110111 00111001 00110110 00111000 00110000 00110100 00110000 00111001 00111000 00110000</a:t>
            </a:r>
          </a:p>
        </p:txBody>
      </p:sp>
      <p:sp>
        <p:nvSpPr>
          <p:cNvPr id="4" name="Footer Placeholder 3">
            <a:extLst>
              <a:ext uri="{FF2B5EF4-FFF2-40B4-BE49-F238E27FC236}">
                <a16:creationId xmlns:a16="http://schemas.microsoft.com/office/drawing/2014/main" id="{AD2EDD6B-0628-4027-8DE0-AD3A51DDDB3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9985D48-6FA5-4DFD-BE11-D9C1FE315061}"/>
              </a:ext>
            </a:extLst>
          </p:cNvPr>
          <p:cNvSpPr>
            <a:spLocks noGrp="1"/>
          </p:cNvSpPr>
          <p:nvPr>
            <p:ph type="sldNum" sz="quarter" idx="12"/>
          </p:nvPr>
        </p:nvSpPr>
        <p:spPr/>
        <p:txBody>
          <a:bodyPr/>
          <a:lstStyle/>
          <a:p>
            <a:fld id="{CB9B8385-1A9B-4025-A375-FD900397C693}" type="slidenum">
              <a:rPr lang="en-GB" smtClean="0"/>
              <a:t>‹#›</a:t>
            </a:fld>
            <a:endParaRPr lang="en-GB"/>
          </a:p>
        </p:txBody>
      </p:sp>
    </p:spTree>
    <p:extLst>
      <p:ext uri="{BB962C8B-B14F-4D97-AF65-F5344CB8AC3E}">
        <p14:creationId xmlns:p14="http://schemas.microsoft.com/office/powerpoint/2010/main" val="2371051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F4012B-85A9-44AC-93F6-83181DC5A399}"/>
              </a:ext>
            </a:extLst>
          </p:cNvPr>
          <p:cNvSpPr>
            <a:spLocks noGrp="1"/>
          </p:cNvSpPr>
          <p:nvPr>
            <p:ph type="dt" sz="half" idx="10"/>
          </p:nvPr>
        </p:nvSpPr>
        <p:spPr/>
        <p:txBody>
          <a:bodyPr/>
          <a:lstStyle/>
          <a:p>
            <a:r>
              <a:rPr lang="en-GB"/>
              <a:t>01010100 01101111 01100010 01111001 00100000 01110011 01101001 01101101 01101101 01100101 01110010 01101100 01101001 01101110 01100111 00100000 01000100 01100101 01110110 01100101 01101100 01101111 01110000 01101101 01100101 01101110 01110100 00100000 01001101 01100001 01101110 01100001 01100111 01100101 01110010 00100000 00110000 00110111 00111001 00110110 00111000 00110000 00110100 00110000 00111001 00111000 00110000</a:t>
            </a:r>
          </a:p>
        </p:txBody>
      </p:sp>
      <p:sp>
        <p:nvSpPr>
          <p:cNvPr id="3" name="Footer Placeholder 2">
            <a:extLst>
              <a:ext uri="{FF2B5EF4-FFF2-40B4-BE49-F238E27FC236}">
                <a16:creationId xmlns:a16="http://schemas.microsoft.com/office/drawing/2014/main" id="{52958561-930B-48FA-AAEF-5176BB76A8B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1A11899-F46E-4259-AB98-0AC47E5BF3B9}"/>
              </a:ext>
            </a:extLst>
          </p:cNvPr>
          <p:cNvSpPr>
            <a:spLocks noGrp="1"/>
          </p:cNvSpPr>
          <p:nvPr>
            <p:ph type="sldNum" sz="quarter" idx="12"/>
          </p:nvPr>
        </p:nvSpPr>
        <p:spPr/>
        <p:txBody>
          <a:bodyPr/>
          <a:lstStyle/>
          <a:p>
            <a:fld id="{CB9B8385-1A9B-4025-A375-FD900397C693}" type="slidenum">
              <a:rPr lang="en-GB" smtClean="0"/>
              <a:t>‹#›</a:t>
            </a:fld>
            <a:endParaRPr lang="en-GB"/>
          </a:p>
        </p:txBody>
      </p:sp>
    </p:spTree>
    <p:extLst>
      <p:ext uri="{BB962C8B-B14F-4D97-AF65-F5344CB8AC3E}">
        <p14:creationId xmlns:p14="http://schemas.microsoft.com/office/powerpoint/2010/main" val="3840495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18F8E-399D-4BFD-BB2F-B05723D4A5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7034DC6-685E-4EAF-8F2D-2F831E3952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F0606E2-5713-4427-8AF9-834FD990C5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9A44E5-6B82-493F-97DC-05F474E0F903}"/>
              </a:ext>
            </a:extLst>
          </p:cNvPr>
          <p:cNvSpPr>
            <a:spLocks noGrp="1"/>
          </p:cNvSpPr>
          <p:nvPr>
            <p:ph type="dt" sz="half" idx="10"/>
          </p:nvPr>
        </p:nvSpPr>
        <p:spPr/>
        <p:txBody>
          <a:bodyPr/>
          <a:lstStyle/>
          <a:p>
            <a:r>
              <a:rPr lang="en-GB"/>
              <a:t>01010100 01101111 01100010 01111001 00100000 01110011 01101001 01101101 01101101 01100101 01110010 01101100 01101001 01101110 01100111 00100000 01000100 01100101 01110110 01100101 01101100 01101111 01110000 01101101 01100101 01101110 01110100 00100000 01001101 01100001 01101110 01100001 01100111 01100101 01110010 00100000 00110000 00110111 00111001 00110110 00111000 00110000 00110100 00110000 00111001 00111000 00110000</a:t>
            </a:r>
          </a:p>
        </p:txBody>
      </p:sp>
      <p:sp>
        <p:nvSpPr>
          <p:cNvPr id="6" name="Footer Placeholder 5">
            <a:extLst>
              <a:ext uri="{FF2B5EF4-FFF2-40B4-BE49-F238E27FC236}">
                <a16:creationId xmlns:a16="http://schemas.microsoft.com/office/drawing/2014/main" id="{037749D9-3975-4812-B525-F27535B9C1C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DF2174C-A34C-4EE1-9849-4606098D38F3}"/>
              </a:ext>
            </a:extLst>
          </p:cNvPr>
          <p:cNvSpPr>
            <a:spLocks noGrp="1"/>
          </p:cNvSpPr>
          <p:nvPr>
            <p:ph type="sldNum" sz="quarter" idx="12"/>
          </p:nvPr>
        </p:nvSpPr>
        <p:spPr/>
        <p:txBody>
          <a:bodyPr/>
          <a:lstStyle/>
          <a:p>
            <a:fld id="{CB9B8385-1A9B-4025-A375-FD900397C693}" type="slidenum">
              <a:rPr lang="en-GB" smtClean="0"/>
              <a:t>‹#›</a:t>
            </a:fld>
            <a:endParaRPr lang="en-GB"/>
          </a:p>
        </p:txBody>
      </p:sp>
    </p:spTree>
    <p:extLst>
      <p:ext uri="{BB962C8B-B14F-4D97-AF65-F5344CB8AC3E}">
        <p14:creationId xmlns:p14="http://schemas.microsoft.com/office/powerpoint/2010/main" val="1973255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6FF9D-3296-4BC1-B8EA-EB228040F2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56B98EC-9532-4AF3-8066-AAF0301EAF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20F33AE-3265-4F56-8008-4A1799787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583402-A0D5-422E-AE00-3735D8783F41}"/>
              </a:ext>
            </a:extLst>
          </p:cNvPr>
          <p:cNvSpPr>
            <a:spLocks noGrp="1"/>
          </p:cNvSpPr>
          <p:nvPr>
            <p:ph type="dt" sz="half" idx="10"/>
          </p:nvPr>
        </p:nvSpPr>
        <p:spPr/>
        <p:txBody>
          <a:bodyPr/>
          <a:lstStyle/>
          <a:p>
            <a:r>
              <a:rPr lang="en-GB"/>
              <a:t>01010100 01101111 01100010 01111001 00100000 01110011 01101001 01101101 01101101 01100101 01110010 01101100 01101001 01101110 01100111 00100000 01000100 01100101 01110110 01100101 01101100 01101111 01110000 01101101 01100101 01101110 01110100 00100000 01001101 01100001 01101110 01100001 01100111 01100101 01110010 00100000 00110000 00110111 00111001 00110110 00111000 00110000 00110100 00110000 00111001 00111000 00110000</a:t>
            </a:r>
          </a:p>
        </p:txBody>
      </p:sp>
      <p:sp>
        <p:nvSpPr>
          <p:cNvPr id="6" name="Footer Placeholder 5">
            <a:extLst>
              <a:ext uri="{FF2B5EF4-FFF2-40B4-BE49-F238E27FC236}">
                <a16:creationId xmlns:a16="http://schemas.microsoft.com/office/drawing/2014/main" id="{4086B7FE-8997-4574-8EFB-A74199C6C70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77CF618-C2F2-41DF-AA5B-51F27E92468A}"/>
              </a:ext>
            </a:extLst>
          </p:cNvPr>
          <p:cNvSpPr>
            <a:spLocks noGrp="1"/>
          </p:cNvSpPr>
          <p:nvPr>
            <p:ph type="sldNum" sz="quarter" idx="12"/>
          </p:nvPr>
        </p:nvSpPr>
        <p:spPr/>
        <p:txBody>
          <a:bodyPr/>
          <a:lstStyle/>
          <a:p>
            <a:fld id="{CB9B8385-1A9B-4025-A375-FD900397C693}" type="slidenum">
              <a:rPr lang="en-GB" smtClean="0"/>
              <a:t>‹#›</a:t>
            </a:fld>
            <a:endParaRPr lang="en-GB"/>
          </a:p>
        </p:txBody>
      </p:sp>
    </p:spTree>
    <p:extLst>
      <p:ext uri="{BB962C8B-B14F-4D97-AF65-F5344CB8AC3E}">
        <p14:creationId xmlns:p14="http://schemas.microsoft.com/office/powerpoint/2010/main" val="1469391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BF121D-3618-40A9-AF68-30FE05D73A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103883C-7A4F-4FE4-A92B-D32525F9C2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B66A09-991E-4B23-8240-BBB1270CC2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01010100 01101111 01100010 01111001 00100000 01110011 01101001 01101101 01101101 01100101 01110010 01101100 01101001 01101110 01100111 00100000 01000100 01100101 01110110 01100101 01101100 01101111 01110000 01101101 01100101 01101110 01110100 00100000 01001101 01100001 01101110 01100001 01100111 01100101 01110010 00100000 00110000 00110111 00111001 00110110 00111000 00110000 00110100 00110000 00111001 00111000 00110000</a:t>
            </a:r>
          </a:p>
        </p:txBody>
      </p:sp>
      <p:sp>
        <p:nvSpPr>
          <p:cNvPr id="5" name="Footer Placeholder 4">
            <a:extLst>
              <a:ext uri="{FF2B5EF4-FFF2-40B4-BE49-F238E27FC236}">
                <a16:creationId xmlns:a16="http://schemas.microsoft.com/office/drawing/2014/main" id="{E3B894A3-E3A8-4384-A951-2603337372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05ABDFE-F74F-4E4B-8FC1-94ED082124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9B8385-1A9B-4025-A375-FD900397C693}" type="slidenum">
              <a:rPr lang="en-GB" smtClean="0"/>
              <a:t>‹#›</a:t>
            </a:fld>
            <a:endParaRPr lang="en-GB"/>
          </a:p>
        </p:txBody>
      </p:sp>
    </p:spTree>
    <p:extLst>
      <p:ext uri="{BB962C8B-B14F-4D97-AF65-F5344CB8AC3E}">
        <p14:creationId xmlns:p14="http://schemas.microsoft.com/office/powerpoint/2010/main" val="2700969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mailto:toby@gmail.co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28F49-EB2D-4C50-8CE1-E4EC761A3897}"/>
              </a:ext>
            </a:extLst>
          </p:cNvPr>
          <p:cNvSpPr>
            <a:spLocks noGrp="1"/>
          </p:cNvSpPr>
          <p:nvPr>
            <p:ph type="ctrTitle"/>
          </p:nvPr>
        </p:nvSpPr>
        <p:spPr>
          <a:xfrm>
            <a:off x="1524000" y="1122363"/>
            <a:ext cx="9144000" cy="1345629"/>
          </a:xfrm>
        </p:spPr>
        <p:txBody>
          <a:bodyPr/>
          <a:lstStyle/>
          <a:p>
            <a:r>
              <a:rPr lang="en-US" dirty="0">
                <a:latin typeface="Sitka Banner Semibold" panose="020B0604020202020204" pitchFamily="2" charset="0"/>
              </a:rPr>
              <a:t>Toby </a:t>
            </a:r>
            <a:r>
              <a:rPr lang="en-US" dirty="0">
                <a:latin typeface="Sitka Banner Semibold" panose="020B0604020202020204" pitchFamily="2" charset="0"/>
                <a:cs typeface="Cavolini" panose="020B0502040204020203" pitchFamily="66" charset="0"/>
              </a:rPr>
              <a:t>Simmerling</a:t>
            </a:r>
            <a:endParaRPr lang="en-GB" dirty="0">
              <a:latin typeface="Sitka Banner Semibold" panose="020B0604020202020204" pitchFamily="2" charset="0"/>
              <a:cs typeface="Cavolini" panose="020B0502040204020203" pitchFamily="66" charset="0"/>
            </a:endParaRPr>
          </a:p>
        </p:txBody>
      </p:sp>
      <p:sp>
        <p:nvSpPr>
          <p:cNvPr id="3" name="Subtitle 2">
            <a:extLst>
              <a:ext uri="{FF2B5EF4-FFF2-40B4-BE49-F238E27FC236}">
                <a16:creationId xmlns:a16="http://schemas.microsoft.com/office/drawing/2014/main" id="{262E0817-2481-4B8D-B5E0-E09324B90333}"/>
              </a:ext>
            </a:extLst>
          </p:cNvPr>
          <p:cNvSpPr>
            <a:spLocks noGrp="1"/>
          </p:cNvSpPr>
          <p:nvPr>
            <p:ph type="subTitle" idx="1"/>
          </p:nvPr>
        </p:nvSpPr>
        <p:spPr/>
        <p:txBody>
          <a:bodyPr/>
          <a:lstStyle/>
          <a:p>
            <a:r>
              <a:rPr lang="en-US" dirty="0"/>
              <a:t>Development Manager</a:t>
            </a:r>
            <a:endParaRPr lang="en-GB" dirty="0"/>
          </a:p>
        </p:txBody>
      </p:sp>
      <p:sp>
        <p:nvSpPr>
          <p:cNvPr id="4" name="Date Placeholder 3">
            <a:extLst>
              <a:ext uri="{FF2B5EF4-FFF2-40B4-BE49-F238E27FC236}">
                <a16:creationId xmlns:a16="http://schemas.microsoft.com/office/drawing/2014/main" id="{CAE6A226-A661-4017-AD04-79651F61AB9E}"/>
              </a:ext>
            </a:extLst>
          </p:cNvPr>
          <p:cNvSpPr>
            <a:spLocks noGrp="1"/>
          </p:cNvSpPr>
          <p:nvPr>
            <p:ph type="dt" sz="half" idx="10"/>
          </p:nvPr>
        </p:nvSpPr>
        <p:spPr>
          <a:xfrm>
            <a:off x="0" y="0"/>
            <a:ext cx="12192000" cy="257513"/>
          </a:xfrm>
        </p:spPr>
        <p:txBody>
          <a:bodyPr/>
          <a:lstStyle/>
          <a:p>
            <a:pPr algn="ctr"/>
            <a:r>
              <a:rPr lang="en-GB" sz="800" dirty="0"/>
              <a:t>01010100 01101111 01100010 01111001 00100000 01110011 01101001 01101101 01101101 01100101 01110010 01101100 01101001 01101110 01100111 00100000 00110000 00110111 00111001 00110110 00111000 00110000 00110100 00110000 00111001 00111000 00110000</a:t>
            </a:r>
          </a:p>
        </p:txBody>
      </p:sp>
    </p:spTree>
    <p:extLst>
      <p:ext uri="{BB962C8B-B14F-4D97-AF65-F5344CB8AC3E}">
        <p14:creationId xmlns:p14="http://schemas.microsoft.com/office/powerpoint/2010/main" val="2381804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AE6A226-A661-4017-AD04-79651F61AB9E}"/>
              </a:ext>
            </a:extLst>
          </p:cNvPr>
          <p:cNvSpPr>
            <a:spLocks noGrp="1"/>
          </p:cNvSpPr>
          <p:nvPr>
            <p:ph type="dt" sz="half" idx="10"/>
          </p:nvPr>
        </p:nvSpPr>
        <p:spPr>
          <a:xfrm>
            <a:off x="0" y="0"/>
            <a:ext cx="12192000" cy="257513"/>
          </a:xfrm>
        </p:spPr>
        <p:txBody>
          <a:bodyPr/>
          <a:lstStyle/>
          <a:p>
            <a:pPr algn="ctr"/>
            <a:r>
              <a:rPr lang="en-GB" sz="800" dirty="0"/>
              <a:t>01010100 01101111 01100010 01111001 00100000 01110011 01101001 01101101 01101101 01100101 01110010 01101100 01101001 01101110 01100111 00100000 00110000 00110111 00111001 00110110 00111000 00110000 00110100 00110000 00111001 00111000 00110000</a:t>
            </a:r>
          </a:p>
        </p:txBody>
      </p:sp>
      <p:graphicFrame>
        <p:nvGraphicFramePr>
          <p:cNvPr id="9" name="Table 9">
            <a:extLst>
              <a:ext uri="{FF2B5EF4-FFF2-40B4-BE49-F238E27FC236}">
                <a16:creationId xmlns:a16="http://schemas.microsoft.com/office/drawing/2014/main" id="{1615B8EE-020A-42B7-BCFE-2E2DDCBD24A4}"/>
              </a:ext>
            </a:extLst>
          </p:cNvPr>
          <p:cNvGraphicFramePr>
            <a:graphicFrameLocks noGrp="1"/>
          </p:cNvGraphicFramePr>
          <p:nvPr>
            <p:extLst>
              <p:ext uri="{D42A27DB-BD31-4B8C-83A1-F6EECF244321}">
                <p14:modId xmlns:p14="http://schemas.microsoft.com/office/powerpoint/2010/main" val="1626875009"/>
              </p:ext>
            </p:extLst>
          </p:nvPr>
        </p:nvGraphicFramePr>
        <p:xfrm>
          <a:off x="0" y="257513"/>
          <a:ext cx="12192000" cy="6477825"/>
        </p:xfrm>
        <a:graphic>
          <a:graphicData uri="http://schemas.openxmlformats.org/drawingml/2006/table">
            <a:tbl>
              <a:tblPr firstRow="1" bandRow="1">
                <a:tableStyleId>{5C22544A-7EE6-4342-B048-85BDC9FD1C3A}</a:tableStyleId>
              </a:tblPr>
              <a:tblGrid>
                <a:gridCol w="5988205">
                  <a:extLst>
                    <a:ext uri="{9D8B030D-6E8A-4147-A177-3AD203B41FA5}">
                      <a16:colId xmlns:a16="http://schemas.microsoft.com/office/drawing/2014/main" val="4069215392"/>
                    </a:ext>
                  </a:extLst>
                </a:gridCol>
                <a:gridCol w="6203795">
                  <a:extLst>
                    <a:ext uri="{9D8B030D-6E8A-4147-A177-3AD203B41FA5}">
                      <a16:colId xmlns:a16="http://schemas.microsoft.com/office/drawing/2014/main" val="2283090053"/>
                    </a:ext>
                  </a:extLst>
                </a:gridCol>
              </a:tblGrid>
              <a:tr h="2303227">
                <a:tc>
                  <a:txBody>
                    <a:bodyPr/>
                    <a:lstStyle/>
                    <a:p>
                      <a:pPr algn="r"/>
                      <a:r>
                        <a:rPr lang="en-US" b="0" dirty="0">
                          <a:solidFill>
                            <a:schemeClr val="tx1"/>
                          </a:solidFill>
                          <a:latin typeface="Arial" panose="020B0604020202020204" pitchFamily="34" charset="0"/>
                          <a:cs typeface="Arial" panose="020B0604020202020204" pitchFamily="34" charset="0"/>
                        </a:rPr>
                        <a:t>Experienced Coder</a:t>
                      </a:r>
                    </a:p>
                    <a:p>
                      <a:pPr algn="r"/>
                      <a:r>
                        <a:rPr lang="en-US" b="0" dirty="0">
                          <a:solidFill>
                            <a:schemeClr val="tx1"/>
                          </a:solidFill>
                          <a:latin typeface="Arial" panose="020B0604020202020204" pitchFamily="34" charset="0"/>
                          <a:cs typeface="Arial" panose="020B0604020202020204" pitchFamily="34" charset="0"/>
                        </a:rPr>
                        <a:t>20 years experience</a:t>
                      </a:r>
                    </a:p>
                    <a:p>
                      <a:pPr algn="r"/>
                      <a:r>
                        <a:rPr lang="en-US" b="0" dirty="0" err="1">
                          <a:solidFill>
                            <a:schemeClr val="tx1"/>
                          </a:solidFill>
                          <a:latin typeface="Arial" panose="020B0604020202020204" pitchFamily="34" charset="0"/>
                          <a:cs typeface="Arial" panose="020B0604020202020204" pitchFamily="34" charset="0"/>
                        </a:rPr>
                        <a:t>.Net</a:t>
                      </a:r>
                      <a:r>
                        <a:rPr lang="en-US" b="0" dirty="0">
                          <a:solidFill>
                            <a:schemeClr val="tx1"/>
                          </a:solidFill>
                          <a:latin typeface="Arial" panose="020B0604020202020204" pitchFamily="34" charset="0"/>
                          <a:cs typeface="Arial" panose="020B0604020202020204" pitchFamily="34" charset="0"/>
                        </a:rPr>
                        <a:t> 2.1 to Core</a:t>
                      </a:r>
                    </a:p>
                    <a:p>
                      <a:pPr algn="r"/>
                      <a:r>
                        <a:rPr lang="en-GB" b="0" dirty="0" err="1">
                          <a:solidFill>
                            <a:schemeClr val="tx1"/>
                          </a:solidFill>
                          <a:latin typeface="Arial" panose="020B0604020202020204" pitchFamily="34" charset="0"/>
                          <a:cs typeface="Arial" panose="020B0604020202020204" pitchFamily="34" charset="0"/>
                        </a:rPr>
                        <a:t>JQuery</a:t>
                      </a:r>
                      <a:r>
                        <a:rPr lang="en-GB" b="0" dirty="0">
                          <a:solidFill>
                            <a:schemeClr val="tx1"/>
                          </a:solidFill>
                          <a:latin typeface="Arial" panose="020B0604020202020204" pitchFamily="34" charset="0"/>
                          <a:cs typeface="Arial" panose="020B0604020202020204" pitchFamily="34" charset="0"/>
                        </a:rPr>
                        <a:t> to Angular</a:t>
                      </a:r>
                    </a:p>
                  </a:txBody>
                  <a:tcPr>
                    <a:solidFill>
                      <a:schemeClr val="bg1"/>
                    </a:solidFill>
                  </a:tcPr>
                </a:tc>
                <a:tc>
                  <a:txBody>
                    <a:bodyPr/>
                    <a:lstStyle/>
                    <a:p>
                      <a:r>
                        <a:rPr lang="en-US" b="1" dirty="0">
                          <a:solidFill>
                            <a:schemeClr val="tx1"/>
                          </a:solidFill>
                          <a:latin typeface="Arial" panose="020B0604020202020204" pitchFamily="34" charset="0"/>
                          <a:cs typeface="Arial" panose="020B0604020202020204" pitchFamily="34" charset="0"/>
                        </a:rPr>
                        <a:t>Practical and Pragmatic</a:t>
                      </a:r>
                    </a:p>
                    <a:p>
                      <a:r>
                        <a:rPr lang="en-US" b="0" dirty="0">
                          <a:solidFill>
                            <a:schemeClr val="tx1"/>
                          </a:solidFill>
                          <a:latin typeface="Arial" panose="020B0604020202020204" pitchFamily="34" charset="0"/>
                          <a:cs typeface="Arial" panose="020B0604020202020204" pitchFamily="34" charset="0"/>
                        </a:rPr>
                        <a:t>Aim for Perfection but never let it get in the way of progress</a:t>
                      </a:r>
                    </a:p>
                    <a:p>
                      <a:r>
                        <a:rPr lang="en-US" b="0" dirty="0">
                          <a:solidFill>
                            <a:schemeClr val="tx1"/>
                          </a:solidFill>
                          <a:latin typeface="Arial" panose="020B0604020202020204" pitchFamily="34" charset="0"/>
                          <a:cs typeface="Arial" panose="020B0604020202020204" pitchFamily="34" charset="0"/>
                        </a:rPr>
                        <a:t>Why say 100 words if 10 will do</a:t>
                      </a:r>
                    </a:p>
                    <a:p>
                      <a:endParaRPr lang="en-US" b="0" dirty="0">
                        <a:solidFill>
                          <a:schemeClr val="tx1"/>
                        </a:solidFill>
                        <a:latin typeface="Arial" panose="020B0604020202020204" pitchFamily="34" charset="0"/>
                        <a:cs typeface="Arial" panose="020B0604020202020204" pitchFamily="34" charset="0"/>
                      </a:endParaRPr>
                    </a:p>
                  </a:txBody>
                  <a:tcPr anchor="b">
                    <a:solidFill>
                      <a:schemeClr val="bg1">
                        <a:lumMod val="95000"/>
                      </a:schemeClr>
                    </a:solidFill>
                  </a:tcPr>
                </a:tc>
                <a:extLst>
                  <a:ext uri="{0D108BD9-81ED-4DB2-BD59-A6C34878D82A}">
                    <a16:rowId xmlns:a16="http://schemas.microsoft.com/office/drawing/2014/main" val="1516050622"/>
                  </a:ext>
                </a:extLst>
              </a:tr>
              <a:tr h="1871371">
                <a:tc>
                  <a:txBody>
                    <a:bodyPr/>
                    <a:lstStyle/>
                    <a:p>
                      <a:pPr algn="r"/>
                      <a:r>
                        <a:rPr lang="en-US" b="1" dirty="0">
                          <a:solidFill>
                            <a:schemeClr val="tx1"/>
                          </a:solidFill>
                          <a:latin typeface="Arial" panose="020B0604020202020204" pitchFamily="34" charset="0"/>
                          <a:cs typeface="Arial" panose="020B0604020202020204" pitchFamily="34" charset="0"/>
                        </a:rPr>
                        <a:t>Achiever not Dreamer</a:t>
                      </a:r>
                    </a:p>
                    <a:p>
                      <a:pPr algn="r"/>
                      <a:r>
                        <a:rPr lang="en-US" b="0" dirty="0">
                          <a:solidFill>
                            <a:schemeClr val="tx1"/>
                          </a:solidFill>
                          <a:latin typeface="Arial" panose="020B0604020202020204" pitchFamily="34" charset="0"/>
                          <a:cs typeface="Arial" panose="020B0604020202020204" pitchFamily="34" charset="0"/>
                        </a:rPr>
                        <a:t>Proven history of turning ideas into realistic goals and delivering on expectations</a:t>
                      </a:r>
                      <a:endParaRPr lang="en-GB" b="0" dirty="0">
                        <a:solidFill>
                          <a:schemeClr val="tx1"/>
                        </a:solidFill>
                        <a:latin typeface="Arial" panose="020B0604020202020204" pitchFamily="34" charset="0"/>
                        <a:cs typeface="Arial" panose="020B0604020202020204" pitchFamily="34" charset="0"/>
                      </a:endParaRPr>
                    </a:p>
                  </a:txBody>
                  <a:tcPr>
                    <a:solidFill>
                      <a:schemeClr val="bg1">
                        <a:lumMod val="95000"/>
                      </a:schemeClr>
                    </a:solidFill>
                  </a:tcPr>
                </a:tc>
                <a:tc>
                  <a:txBody>
                    <a:bodyPr/>
                    <a:lstStyle/>
                    <a:p>
                      <a:r>
                        <a:rPr lang="en-US" b="1" dirty="0">
                          <a:solidFill>
                            <a:schemeClr val="tx1"/>
                          </a:solidFill>
                          <a:latin typeface="Arial" panose="020B0604020202020204" pitchFamily="34" charset="0"/>
                          <a:cs typeface="Arial" panose="020B0604020202020204" pitchFamily="34" charset="0"/>
                        </a:rPr>
                        <a:t>Composure</a:t>
                      </a:r>
                    </a:p>
                    <a:p>
                      <a:r>
                        <a:rPr lang="en-US" b="0" dirty="0">
                          <a:solidFill>
                            <a:schemeClr val="tx1"/>
                          </a:solidFill>
                          <a:latin typeface="Arial" panose="020B0604020202020204" pitchFamily="34" charset="0"/>
                          <a:cs typeface="Arial" panose="020B0604020202020204" pitchFamily="34" charset="0"/>
                        </a:rPr>
                        <a:t>Stop look and listen</a:t>
                      </a:r>
                    </a:p>
                    <a:p>
                      <a:r>
                        <a:rPr lang="en-US" b="0" dirty="0">
                          <a:solidFill>
                            <a:schemeClr val="tx1"/>
                          </a:solidFill>
                          <a:latin typeface="Arial" panose="020B0604020202020204" pitchFamily="34" charset="0"/>
                          <a:cs typeface="Arial" panose="020B0604020202020204" pitchFamily="34" charset="0"/>
                        </a:rPr>
                        <a:t>Ability to see the solution</a:t>
                      </a:r>
                      <a:endParaRPr lang="en-GB" b="0" dirty="0">
                        <a:solidFill>
                          <a:schemeClr val="tx1"/>
                        </a:solidFill>
                        <a:latin typeface="Arial" panose="020B0604020202020204" pitchFamily="34" charset="0"/>
                        <a:cs typeface="Arial" panose="020B0604020202020204" pitchFamily="34" charset="0"/>
                      </a:endParaRPr>
                    </a:p>
                  </a:txBody>
                  <a:tcPr anchor="b">
                    <a:solidFill>
                      <a:schemeClr val="bg1"/>
                    </a:solidFill>
                  </a:tcPr>
                </a:tc>
                <a:extLst>
                  <a:ext uri="{0D108BD9-81ED-4DB2-BD59-A6C34878D82A}">
                    <a16:rowId xmlns:a16="http://schemas.microsoft.com/office/drawing/2014/main" val="1021903683"/>
                  </a:ext>
                </a:extLst>
              </a:tr>
              <a:tr h="2303227">
                <a:tc>
                  <a:txBody>
                    <a:bodyPr/>
                    <a:lstStyle/>
                    <a:p>
                      <a:pPr algn="r"/>
                      <a:r>
                        <a:rPr lang="en-US" b="1" dirty="0">
                          <a:solidFill>
                            <a:schemeClr val="tx1"/>
                          </a:solidFill>
                          <a:latin typeface="Arial" panose="020B0604020202020204" pitchFamily="34" charset="0"/>
                          <a:cs typeface="Arial" panose="020B0604020202020204" pitchFamily="34" charset="0"/>
                        </a:rPr>
                        <a:t>Leader</a:t>
                      </a:r>
                    </a:p>
                    <a:p>
                      <a:pPr algn="r"/>
                      <a:r>
                        <a:rPr lang="en-US" b="0" dirty="0">
                          <a:solidFill>
                            <a:schemeClr val="tx1"/>
                          </a:solidFill>
                          <a:latin typeface="Arial" panose="020B0604020202020204" pitchFamily="34" charset="0"/>
                          <a:cs typeface="Arial" panose="020B0604020202020204" pitchFamily="34" charset="0"/>
                        </a:rPr>
                        <a:t>Running teams of developers</a:t>
                      </a:r>
                    </a:p>
                    <a:p>
                      <a:pPr algn="r"/>
                      <a:r>
                        <a:rPr lang="en-US" b="0" dirty="0">
                          <a:solidFill>
                            <a:schemeClr val="tx1"/>
                          </a:solidFill>
                          <a:latin typeface="Arial" panose="020B0604020202020204" pitchFamily="34" charset="0"/>
                          <a:cs typeface="Arial" panose="020B0604020202020204" pitchFamily="34" charset="0"/>
                        </a:rPr>
                        <a:t>Influencing  practices</a:t>
                      </a:r>
                    </a:p>
                    <a:p>
                      <a:pPr algn="r"/>
                      <a:r>
                        <a:rPr lang="en-US" b="0" dirty="0">
                          <a:solidFill>
                            <a:schemeClr val="tx1"/>
                          </a:solidFill>
                          <a:latin typeface="Arial" panose="020B0604020202020204" pitchFamily="34" charset="0"/>
                          <a:cs typeface="Arial" panose="020B0604020202020204" pitchFamily="34" charset="0"/>
                        </a:rPr>
                        <a:t>Changing perceptions of done</a:t>
                      </a:r>
                      <a:endParaRPr lang="en-GB" b="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r>
                        <a:rPr lang="en-US" b="0" dirty="0">
                          <a:solidFill>
                            <a:schemeClr val="tx1"/>
                          </a:solidFill>
                          <a:latin typeface="Arial" panose="020B0604020202020204" pitchFamily="34" charset="0"/>
                          <a:cs typeface="Arial" panose="020B0604020202020204" pitchFamily="34" charset="0"/>
                        </a:rPr>
                        <a:t>Buffer/Barrier/Conduit</a:t>
                      </a:r>
                    </a:p>
                    <a:p>
                      <a:r>
                        <a:rPr lang="en-US" b="0" dirty="0">
                          <a:solidFill>
                            <a:schemeClr val="tx1"/>
                          </a:solidFill>
                          <a:latin typeface="Arial" panose="020B0604020202020204" pitchFamily="34" charset="0"/>
                          <a:cs typeface="Arial" panose="020B0604020202020204" pitchFamily="34" charset="0"/>
                        </a:rPr>
                        <a:t>Primary Goal Keep the Coders Coding</a:t>
                      </a:r>
                    </a:p>
                    <a:p>
                      <a:r>
                        <a:rPr lang="en-US" b="0" dirty="0">
                          <a:solidFill>
                            <a:schemeClr val="tx1"/>
                          </a:solidFill>
                          <a:latin typeface="Arial" panose="020B0604020202020204" pitchFamily="34" charset="0"/>
                          <a:cs typeface="Arial" panose="020B0604020202020204" pitchFamily="34" charset="0"/>
                        </a:rPr>
                        <a:t>Main aim of a development manager is to ensure that the team can work to the best of there ability</a:t>
                      </a:r>
                      <a:endParaRPr lang="en-GB" b="0" dirty="0">
                        <a:solidFill>
                          <a:schemeClr val="tx1"/>
                        </a:solidFill>
                        <a:latin typeface="Arial" panose="020B0604020202020204" pitchFamily="34" charset="0"/>
                        <a:cs typeface="Arial" panose="020B0604020202020204" pitchFamily="34" charset="0"/>
                      </a:endParaRPr>
                    </a:p>
                  </a:txBody>
                  <a:tcPr anchor="b">
                    <a:solidFill>
                      <a:schemeClr val="bg1">
                        <a:lumMod val="95000"/>
                      </a:schemeClr>
                    </a:solidFill>
                  </a:tcPr>
                </a:tc>
                <a:extLst>
                  <a:ext uri="{0D108BD9-81ED-4DB2-BD59-A6C34878D82A}">
                    <a16:rowId xmlns:a16="http://schemas.microsoft.com/office/drawing/2014/main" val="3002874114"/>
                  </a:ext>
                </a:extLst>
              </a:tr>
            </a:tbl>
          </a:graphicData>
        </a:graphic>
      </p:graphicFrame>
    </p:spTree>
    <p:extLst>
      <p:ext uri="{BB962C8B-B14F-4D97-AF65-F5344CB8AC3E}">
        <p14:creationId xmlns:p14="http://schemas.microsoft.com/office/powerpoint/2010/main" val="4068902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AE6A226-A661-4017-AD04-79651F61AB9E}"/>
              </a:ext>
            </a:extLst>
          </p:cNvPr>
          <p:cNvSpPr>
            <a:spLocks noGrp="1"/>
          </p:cNvSpPr>
          <p:nvPr>
            <p:ph type="dt" sz="half" idx="10"/>
          </p:nvPr>
        </p:nvSpPr>
        <p:spPr>
          <a:xfrm>
            <a:off x="0" y="0"/>
            <a:ext cx="12192000" cy="257513"/>
          </a:xfrm>
        </p:spPr>
        <p:txBody>
          <a:bodyPr/>
          <a:lstStyle/>
          <a:p>
            <a:pPr algn="ctr"/>
            <a:r>
              <a:rPr lang="en-GB" sz="800" dirty="0"/>
              <a:t>01010100 01101111 01100010 01111001 00100000 01110011 01101001 01101101 01101101 01100101 01110010 01101100 01101001 01101110 01100111 00100000 00110000 00110111 00111001 00110110 00111000 00110000 00110100 00110000 00111001 00111000 00110000</a:t>
            </a:r>
          </a:p>
        </p:txBody>
      </p:sp>
      <p:graphicFrame>
        <p:nvGraphicFramePr>
          <p:cNvPr id="7" name="Diagram 6">
            <a:extLst>
              <a:ext uri="{FF2B5EF4-FFF2-40B4-BE49-F238E27FC236}">
                <a16:creationId xmlns:a16="http://schemas.microsoft.com/office/drawing/2014/main" id="{FCD3ADCD-74B3-44C6-A96D-7A2D93D063DF}"/>
              </a:ext>
            </a:extLst>
          </p:cNvPr>
          <p:cNvGraphicFramePr/>
          <p:nvPr>
            <p:extLst>
              <p:ext uri="{D42A27DB-BD31-4B8C-83A1-F6EECF244321}">
                <p14:modId xmlns:p14="http://schemas.microsoft.com/office/powerpoint/2010/main" val="863431599"/>
              </p:ext>
            </p:extLst>
          </p:nvPr>
        </p:nvGraphicFramePr>
        <p:xfrm>
          <a:off x="490654" y="524107"/>
          <a:ext cx="11701346" cy="63338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8725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AE6A226-A661-4017-AD04-79651F61AB9E}"/>
              </a:ext>
            </a:extLst>
          </p:cNvPr>
          <p:cNvSpPr>
            <a:spLocks noGrp="1"/>
          </p:cNvSpPr>
          <p:nvPr>
            <p:ph type="dt" sz="half" idx="10"/>
          </p:nvPr>
        </p:nvSpPr>
        <p:spPr>
          <a:xfrm>
            <a:off x="0" y="0"/>
            <a:ext cx="12192000" cy="257513"/>
          </a:xfrm>
        </p:spPr>
        <p:txBody>
          <a:bodyPr/>
          <a:lstStyle/>
          <a:p>
            <a:pPr algn="ctr"/>
            <a:r>
              <a:rPr lang="en-GB" sz="800" dirty="0"/>
              <a:t>01010100 01101111 01100010 01111001 00100000 01110011 01101001 01101101 01101101 01100101 01110010 01101100 01101001 01101110 01100111 00100000 00110000 00110111 00111001 00110110 00111000 00110000 00110100 00110000 00111001 00111000 00110000</a:t>
            </a:r>
          </a:p>
        </p:txBody>
      </p:sp>
      <p:graphicFrame>
        <p:nvGraphicFramePr>
          <p:cNvPr id="7" name="Diagram 6">
            <a:extLst>
              <a:ext uri="{FF2B5EF4-FFF2-40B4-BE49-F238E27FC236}">
                <a16:creationId xmlns:a16="http://schemas.microsoft.com/office/drawing/2014/main" id="{FCD3ADCD-74B3-44C6-A96D-7A2D93D063DF}"/>
              </a:ext>
            </a:extLst>
          </p:cNvPr>
          <p:cNvGraphicFramePr/>
          <p:nvPr>
            <p:extLst>
              <p:ext uri="{D42A27DB-BD31-4B8C-83A1-F6EECF244321}">
                <p14:modId xmlns:p14="http://schemas.microsoft.com/office/powerpoint/2010/main" val="1586205945"/>
              </p:ext>
            </p:extLst>
          </p:nvPr>
        </p:nvGraphicFramePr>
        <p:xfrm>
          <a:off x="490654" y="524107"/>
          <a:ext cx="11701346" cy="63338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9922E028-A658-40B4-921B-B6E3E4DECAA9}"/>
              </a:ext>
            </a:extLst>
          </p:cNvPr>
          <p:cNvGraphicFramePr/>
          <p:nvPr>
            <p:extLst>
              <p:ext uri="{D42A27DB-BD31-4B8C-83A1-F6EECF244321}">
                <p14:modId xmlns:p14="http://schemas.microsoft.com/office/powerpoint/2010/main" val="2106628650"/>
              </p:ext>
            </p:extLst>
          </p:nvPr>
        </p:nvGraphicFramePr>
        <p:xfrm>
          <a:off x="133815" y="524107"/>
          <a:ext cx="11876048" cy="580978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194424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AE6A226-A661-4017-AD04-79651F61AB9E}"/>
              </a:ext>
            </a:extLst>
          </p:cNvPr>
          <p:cNvSpPr>
            <a:spLocks noGrp="1"/>
          </p:cNvSpPr>
          <p:nvPr>
            <p:ph type="dt" sz="half" idx="10"/>
          </p:nvPr>
        </p:nvSpPr>
        <p:spPr>
          <a:xfrm>
            <a:off x="0" y="0"/>
            <a:ext cx="12192000" cy="257513"/>
          </a:xfrm>
        </p:spPr>
        <p:txBody>
          <a:bodyPr/>
          <a:lstStyle/>
          <a:p>
            <a:pPr algn="ctr"/>
            <a:r>
              <a:rPr lang="en-GB" sz="800" dirty="0"/>
              <a:t>01010100 01101111 01100010 01111001 00100000 01110011 01101001 01101101 01101101 01100101 01110010 01101100 01101001 01101110 01100111 00100000 00110000 00110111 00111001 00110110 00111000 00110000 00110100 00110000 00111001 00111000 00110000</a:t>
            </a:r>
          </a:p>
        </p:txBody>
      </p:sp>
      <p:graphicFrame>
        <p:nvGraphicFramePr>
          <p:cNvPr id="5" name="Diagram 4">
            <a:extLst>
              <a:ext uri="{FF2B5EF4-FFF2-40B4-BE49-F238E27FC236}">
                <a16:creationId xmlns:a16="http://schemas.microsoft.com/office/drawing/2014/main" id="{6D764C3A-EE17-45D9-9DEC-608537A12EBC}"/>
              </a:ext>
            </a:extLst>
          </p:cNvPr>
          <p:cNvGraphicFramePr/>
          <p:nvPr>
            <p:extLst>
              <p:ext uri="{D42A27DB-BD31-4B8C-83A1-F6EECF244321}">
                <p14:modId xmlns:p14="http://schemas.microsoft.com/office/powerpoint/2010/main" val="1240117439"/>
              </p:ext>
            </p:extLst>
          </p:nvPr>
        </p:nvGraphicFramePr>
        <p:xfrm>
          <a:off x="0" y="836341"/>
          <a:ext cx="12192000" cy="60216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9B93636A-AB93-41AF-84DF-991990A774A9}"/>
              </a:ext>
            </a:extLst>
          </p:cNvPr>
          <p:cNvSpPr txBox="1"/>
          <p:nvPr/>
        </p:nvSpPr>
        <p:spPr>
          <a:xfrm>
            <a:off x="78060" y="257513"/>
            <a:ext cx="12192000" cy="369332"/>
          </a:xfrm>
          <a:prstGeom prst="rect">
            <a:avLst/>
          </a:prstGeom>
          <a:noFill/>
        </p:spPr>
        <p:txBody>
          <a:bodyPr wrap="square" rtlCol="0">
            <a:spAutoFit/>
          </a:bodyPr>
          <a:lstStyle/>
          <a:p>
            <a:r>
              <a:rPr lang="en-US" dirty="0"/>
              <a:t>Notable Experiences</a:t>
            </a:r>
            <a:endParaRPr lang="en-GB" dirty="0"/>
          </a:p>
        </p:txBody>
      </p:sp>
    </p:spTree>
    <p:extLst>
      <p:ext uri="{BB962C8B-B14F-4D97-AF65-F5344CB8AC3E}">
        <p14:creationId xmlns:p14="http://schemas.microsoft.com/office/powerpoint/2010/main" val="3686586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AE6A226-A661-4017-AD04-79651F61AB9E}"/>
              </a:ext>
            </a:extLst>
          </p:cNvPr>
          <p:cNvSpPr>
            <a:spLocks noGrp="1"/>
          </p:cNvSpPr>
          <p:nvPr>
            <p:ph type="dt" sz="half" idx="10"/>
          </p:nvPr>
        </p:nvSpPr>
        <p:spPr>
          <a:xfrm>
            <a:off x="0" y="0"/>
            <a:ext cx="12192000" cy="257513"/>
          </a:xfrm>
        </p:spPr>
        <p:txBody>
          <a:bodyPr/>
          <a:lstStyle/>
          <a:p>
            <a:pPr algn="ctr"/>
            <a:r>
              <a:rPr lang="en-GB" sz="800" dirty="0"/>
              <a:t>01010100 01101111 01100010 01111001 00100000 01110011 01101001 01101101 01101101 01100101 01110010 01101100 01101001 01101110 01100111 00100000 00110000 00110111 00111001 00110110 00111000 00110000 00110100 00110000 00111001 00111000 00110000</a:t>
            </a:r>
          </a:p>
        </p:txBody>
      </p:sp>
      <p:graphicFrame>
        <p:nvGraphicFramePr>
          <p:cNvPr id="2" name="Diagram 1">
            <a:extLst>
              <a:ext uri="{FF2B5EF4-FFF2-40B4-BE49-F238E27FC236}">
                <a16:creationId xmlns:a16="http://schemas.microsoft.com/office/drawing/2014/main" id="{E7475A55-C46D-4D91-86C1-5E716D1570C2}"/>
              </a:ext>
            </a:extLst>
          </p:cNvPr>
          <p:cNvGraphicFramePr/>
          <p:nvPr>
            <p:extLst>
              <p:ext uri="{D42A27DB-BD31-4B8C-83A1-F6EECF244321}">
                <p14:modId xmlns:p14="http://schemas.microsoft.com/office/powerpoint/2010/main" val="927184820"/>
              </p:ext>
            </p:extLst>
          </p:nvPr>
        </p:nvGraphicFramePr>
        <p:xfrm>
          <a:off x="0" y="257513"/>
          <a:ext cx="12192000" cy="6600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4738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AE6A226-A661-4017-AD04-79651F61AB9E}"/>
              </a:ext>
            </a:extLst>
          </p:cNvPr>
          <p:cNvSpPr>
            <a:spLocks noGrp="1"/>
          </p:cNvSpPr>
          <p:nvPr>
            <p:ph type="dt" sz="half" idx="10"/>
          </p:nvPr>
        </p:nvSpPr>
        <p:spPr>
          <a:xfrm>
            <a:off x="0" y="0"/>
            <a:ext cx="12192000" cy="257513"/>
          </a:xfrm>
        </p:spPr>
        <p:txBody>
          <a:bodyPr/>
          <a:lstStyle/>
          <a:p>
            <a:pPr algn="ctr"/>
            <a:r>
              <a:rPr lang="en-GB" sz="800" dirty="0"/>
              <a:t>01010100 01101111 01100010 01111001 00100000 01110011 01101001 01101101 01101101 01100101 01110010 01101100 01101001 01101110 01100111 00100000 00110000 00110111 00111001 00110110 00111000 00110000 00110100 00110000 00111001 00111000 00110000</a:t>
            </a:r>
          </a:p>
        </p:txBody>
      </p:sp>
      <p:sp>
        <p:nvSpPr>
          <p:cNvPr id="6" name="TextBox 5">
            <a:extLst>
              <a:ext uri="{FF2B5EF4-FFF2-40B4-BE49-F238E27FC236}">
                <a16:creationId xmlns:a16="http://schemas.microsoft.com/office/drawing/2014/main" id="{0C83F529-1948-461B-8350-2763ECDBA4F0}"/>
              </a:ext>
            </a:extLst>
          </p:cNvPr>
          <p:cNvSpPr txBox="1"/>
          <p:nvPr/>
        </p:nvSpPr>
        <p:spPr>
          <a:xfrm>
            <a:off x="78060" y="257513"/>
            <a:ext cx="12192000" cy="369332"/>
          </a:xfrm>
          <a:prstGeom prst="rect">
            <a:avLst/>
          </a:prstGeom>
          <a:noFill/>
        </p:spPr>
        <p:txBody>
          <a:bodyPr wrap="square" rtlCol="0">
            <a:spAutoFit/>
          </a:bodyPr>
          <a:lstStyle/>
          <a:p>
            <a:r>
              <a:rPr lang="en-US" dirty="0"/>
              <a:t>Example </a:t>
            </a:r>
            <a:r>
              <a:rPr lang="en-US" dirty="0" err="1"/>
              <a:t>Wardley</a:t>
            </a:r>
            <a:r>
              <a:rPr lang="en-US" dirty="0"/>
              <a:t> Map</a:t>
            </a:r>
            <a:endParaRPr lang="en-GB" dirty="0"/>
          </a:p>
        </p:txBody>
      </p:sp>
      <p:pic>
        <p:nvPicPr>
          <p:cNvPr id="8" name="Picture 7" descr="Chart, radar chart&#10;&#10;Description automatically generated">
            <a:extLst>
              <a:ext uri="{FF2B5EF4-FFF2-40B4-BE49-F238E27FC236}">
                <a16:creationId xmlns:a16="http://schemas.microsoft.com/office/drawing/2014/main" id="{9805705A-00D3-46DA-B3A6-5BA1469B6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826" y="626845"/>
            <a:ext cx="10046348" cy="6119643"/>
          </a:xfrm>
          <a:prstGeom prst="rect">
            <a:avLst/>
          </a:prstGeom>
        </p:spPr>
      </p:pic>
    </p:spTree>
    <p:extLst>
      <p:ext uri="{BB962C8B-B14F-4D97-AF65-F5344CB8AC3E}">
        <p14:creationId xmlns:p14="http://schemas.microsoft.com/office/powerpoint/2010/main" val="131292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AE6A226-A661-4017-AD04-79651F61AB9E}"/>
              </a:ext>
            </a:extLst>
          </p:cNvPr>
          <p:cNvSpPr>
            <a:spLocks noGrp="1"/>
          </p:cNvSpPr>
          <p:nvPr>
            <p:ph type="dt" sz="half" idx="10"/>
          </p:nvPr>
        </p:nvSpPr>
        <p:spPr>
          <a:xfrm>
            <a:off x="0" y="0"/>
            <a:ext cx="12192000" cy="257513"/>
          </a:xfrm>
        </p:spPr>
        <p:txBody>
          <a:bodyPr/>
          <a:lstStyle/>
          <a:p>
            <a:pPr algn="ctr"/>
            <a:r>
              <a:rPr lang="en-GB" sz="800" dirty="0"/>
              <a:t>01010100 01101111 01100010 01111001 00100000 01110011 01101001 01101101 01101101 01100101 01110010 01101100 01101001 01101110 01100111 00100000 00110000 00110111 00111001 00110110 00111000 00110000 00110100 00110000 00111001 00111000 00110000</a:t>
            </a:r>
          </a:p>
        </p:txBody>
      </p:sp>
      <p:sp>
        <p:nvSpPr>
          <p:cNvPr id="3" name="TextBox 2">
            <a:extLst>
              <a:ext uri="{FF2B5EF4-FFF2-40B4-BE49-F238E27FC236}">
                <a16:creationId xmlns:a16="http://schemas.microsoft.com/office/drawing/2014/main" id="{EAA795FB-EDC6-443D-A19F-FE40CF5C4912}"/>
              </a:ext>
            </a:extLst>
          </p:cNvPr>
          <p:cNvSpPr txBox="1"/>
          <p:nvPr/>
        </p:nvSpPr>
        <p:spPr>
          <a:xfrm>
            <a:off x="1" y="257513"/>
            <a:ext cx="12191999" cy="369332"/>
          </a:xfrm>
          <a:prstGeom prst="rect">
            <a:avLst/>
          </a:prstGeom>
          <a:noFill/>
        </p:spPr>
        <p:txBody>
          <a:bodyPr wrap="square" rtlCol="0">
            <a:spAutoFit/>
          </a:bodyPr>
          <a:lstStyle/>
          <a:p>
            <a:pPr algn="ctr"/>
            <a:r>
              <a:rPr lang="en-US" dirty="0"/>
              <a:t>Optimal CI/CD Flow</a:t>
            </a:r>
            <a:endParaRPr lang="en-GB" dirty="0"/>
          </a:p>
        </p:txBody>
      </p:sp>
      <p:pic>
        <p:nvPicPr>
          <p:cNvPr id="5" name="Picture 4" descr="Diagram&#10;&#10;Description automatically generated">
            <a:extLst>
              <a:ext uri="{FF2B5EF4-FFF2-40B4-BE49-F238E27FC236}">
                <a16:creationId xmlns:a16="http://schemas.microsoft.com/office/drawing/2014/main" id="{AB165345-B00E-4934-891B-CCB68CAA0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172" y="970156"/>
            <a:ext cx="11027655" cy="5529130"/>
          </a:xfrm>
          <a:prstGeom prst="rect">
            <a:avLst/>
          </a:prstGeom>
        </p:spPr>
      </p:pic>
    </p:spTree>
    <p:extLst>
      <p:ext uri="{BB962C8B-B14F-4D97-AF65-F5344CB8AC3E}">
        <p14:creationId xmlns:p14="http://schemas.microsoft.com/office/powerpoint/2010/main" val="1359732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AE6A226-A661-4017-AD04-79651F61AB9E}"/>
              </a:ext>
            </a:extLst>
          </p:cNvPr>
          <p:cNvSpPr>
            <a:spLocks noGrp="1"/>
          </p:cNvSpPr>
          <p:nvPr>
            <p:ph type="dt" sz="half" idx="10"/>
          </p:nvPr>
        </p:nvSpPr>
        <p:spPr>
          <a:xfrm>
            <a:off x="0" y="0"/>
            <a:ext cx="12192000" cy="257513"/>
          </a:xfrm>
        </p:spPr>
        <p:txBody>
          <a:bodyPr/>
          <a:lstStyle/>
          <a:p>
            <a:pPr algn="ctr"/>
            <a:r>
              <a:rPr lang="en-GB" sz="800" dirty="0"/>
              <a:t>01010100 01101111 01100010 01111001 00100000 01110011 01101001 01101101 01101101 01100101 01110010 01101100 01101001 01101110 01100111 00100000 00110000 00110111 00111001 00110110 00111000 00110000 00110100 00110000 00111001 00111000 00110000</a:t>
            </a:r>
          </a:p>
        </p:txBody>
      </p:sp>
      <p:sp>
        <p:nvSpPr>
          <p:cNvPr id="3" name="TextBox 2">
            <a:extLst>
              <a:ext uri="{FF2B5EF4-FFF2-40B4-BE49-F238E27FC236}">
                <a16:creationId xmlns:a16="http://schemas.microsoft.com/office/drawing/2014/main" id="{EAA795FB-EDC6-443D-A19F-FE40CF5C4912}"/>
              </a:ext>
            </a:extLst>
          </p:cNvPr>
          <p:cNvSpPr txBox="1"/>
          <p:nvPr/>
        </p:nvSpPr>
        <p:spPr>
          <a:xfrm>
            <a:off x="0" y="2330605"/>
            <a:ext cx="12191999" cy="1200329"/>
          </a:xfrm>
          <a:prstGeom prst="rect">
            <a:avLst/>
          </a:prstGeom>
          <a:noFill/>
        </p:spPr>
        <p:txBody>
          <a:bodyPr wrap="square" rtlCol="0">
            <a:spAutoFit/>
          </a:bodyPr>
          <a:lstStyle/>
          <a:p>
            <a:pPr algn="ctr"/>
            <a:r>
              <a:rPr lang="en-US" dirty="0"/>
              <a:t>Toby Simmerling</a:t>
            </a:r>
          </a:p>
          <a:p>
            <a:pPr algn="ctr"/>
            <a:r>
              <a:rPr lang="en-US" dirty="0"/>
              <a:t>Development Manager</a:t>
            </a:r>
          </a:p>
          <a:p>
            <a:pPr algn="ctr"/>
            <a:r>
              <a:rPr lang="en-US" dirty="0">
                <a:hlinkClick r:id="rId2"/>
              </a:rPr>
              <a:t>tobysimmerling@gmail.com</a:t>
            </a:r>
            <a:endParaRPr lang="en-US" dirty="0"/>
          </a:p>
          <a:p>
            <a:pPr algn="ctr"/>
            <a:r>
              <a:rPr lang="en-US" dirty="0"/>
              <a:t>07968 040 980</a:t>
            </a:r>
            <a:endParaRPr lang="en-GB" dirty="0"/>
          </a:p>
        </p:txBody>
      </p:sp>
    </p:spTree>
    <p:extLst>
      <p:ext uri="{BB962C8B-B14F-4D97-AF65-F5344CB8AC3E}">
        <p14:creationId xmlns:p14="http://schemas.microsoft.com/office/powerpoint/2010/main" val="3673632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662</TotalTime>
  <Words>513</Words>
  <Application>Microsoft Office PowerPoint</Application>
  <PresentationFormat>Widescreen</PresentationFormat>
  <Paragraphs>95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Sitka Banner Semibold</vt:lpstr>
      <vt:lpstr>Office Theme</vt:lpstr>
      <vt:lpstr>Toby Simmerling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Toby Simmerling</dc:title>
  <dc:creator>Toby. Simmerling.</dc:creator>
  <cp:lastModifiedBy>Toby. Simmerling.</cp:lastModifiedBy>
  <cp:revision>3</cp:revision>
  <dcterms:created xsi:type="dcterms:W3CDTF">2021-03-01T20:45:04Z</dcterms:created>
  <dcterms:modified xsi:type="dcterms:W3CDTF">2021-03-02T07:47:09Z</dcterms:modified>
</cp:coreProperties>
</file>