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4"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B00DD-AE3C-424C-94AB-7188DEFD43DD}" v="391" dt="2021-03-02T07:46:23.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Simmerling" userId="778c0839-8031-460b-a833-4013f57b31ed" providerId="ADAL" clId="{A03B00DD-AE3C-424C-94AB-7188DEFD43DD}"/>
    <pc:docChg chg="undo redo custSel addSld delSld modSld sldOrd">
      <pc:chgData name="Toby Simmerling" userId="778c0839-8031-460b-a833-4013f57b31ed" providerId="ADAL" clId="{A03B00DD-AE3C-424C-94AB-7188DEFD43DD}" dt="2021-03-02T07:46:46.606" v="1926" actId="20577"/>
      <pc:docMkLst>
        <pc:docMk/>
      </pc:docMkLst>
      <pc:sldChg chg="addSp delSp modSp mod">
        <pc:chgData name="Toby Simmerling" userId="778c0839-8031-460b-a833-4013f57b31ed" providerId="ADAL" clId="{A03B00DD-AE3C-424C-94AB-7188DEFD43DD}" dt="2021-03-02T07:34:48.084" v="1853" actId="313"/>
        <pc:sldMkLst>
          <pc:docMk/>
          <pc:sldMk cId="3568725230" sldId="257"/>
        </pc:sldMkLst>
        <pc:spChg chg="mod">
          <ac:chgData name="Toby Simmerling" userId="778c0839-8031-460b-a833-4013f57b31ed" providerId="ADAL" clId="{A03B00DD-AE3C-424C-94AB-7188DEFD43DD}" dt="2021-03-02T07:32:20.944" v="1821" actId="18245"/>
          <ac:spMkLst>
            <pc:docMk/>
            <pc:sldMk cId="3568725230" sldId="257"/>
            <ac:spMk id="10" creationId="{4745FCDD-811D-4B41-9DFA-A7FA57E359DF}"/>
          </ac:spMkLst>
        </pc:spChg>
        <pc:spChg chg="mod">
          <ac:chgData name="Toby Simmerling" userId="778c0839-8031-460b-a833-4013f57b31ed" providerId="ADAL" clId="{A03B00DD-AE3C-424C-94AB-7188DEFD43DD}" dt="2021-03-02T07:32:20.944" v="1821" actId="18245"/>
          <ac:spMkLst>
            <pc:docMk/>
            <pc:sldMk cId="3568725230" sldId="257"/>
            <ac:spMk id="11" creationId="{84024CC6-0687-42A1-8AAA-92FD905FCA78}"/>
          </ac:spMkLst>
        </pc:spChg>
        <pc:spChg chg="mod">
          <ac:chgData name="Toby Simmerling" userId="778c0839-8031-460b-a833-4013f57b31ed" providerId="ADAL" clId="{A03B00DD-AE3C-424C-94AB-7188DEFD43DD}" dt="2021-03-02T07:32:20.944" v="1821" actId="18245"/>
          <ac:spMkLst>
            <pc:docMk/>
            <pc:sldMk cId="3568725230" sldId="257"/>
            <ac:spMk id="12" creationId="{859457CE-714E-4206-A2D4-7D1CDA251746}"/>
          </ac:spMkLst>
        </pc:spChg>
        <pc:spChg chg="mod">
          <ac:chgData name="Toby Simmerling" userId="778c0839-8031-460b-a833-4013f57b31ed" providerId="ADAL" clId="{A03B00DD-AE3C-424C-94AB-7188DEFD43DD}" dt="2021-03-02T07:32:20.944" v="1821" actId="18245"/>
          <ac:spMkLst>
            <pc:docMk/>
            <pc:sldMk cId="3568725230" sldId="257"/>
            <ac:spMk id="13" creationId="{CE0E201D-CDBA-4352-A96C-3695AE30F551}"/>
          </ac:spMkLst>
        </pc:spChg>
        <pc:spChg chg="mod">
          <ac:chgData name="Toby Simmerling" userId="778c0839-8031-460b-a833-4013f57b31ed" providerId="ADAL" clId="{A03B00DD-AE3C-424C-94AB-7188DEFD43DD}" dt="2021-03-02T07:32:20.944" v="1821" actId="18245"/>
          <ac:spMkLst>
            <pc:docMk/>
            <pc:sldMk cId="3568725230" sldId="257"/>
            <ac:spMk id="14" creationId="{C02F41DD-5B4D-4F65-9804-2EF5AA0DBDD4}"/>
          </ac:spMkLst>
        </pc:spChg>
        <pc:spChg chg="mod">
          <ac:chgData name="Toby Simmerling" userId="778c0839-8031-460b-a833-4013f57b31ed" providerId="ADAL" clId="{A03B00DD-AE3C-424C-94AB-7188DEFD43DD}" dt="2021-03-02T07:32:20.944" v="1821" actId="18245"/>
          <ac:spMkLst>
            <pc:docMk/>
            <pc:sldMk cId="3568725230" sldId="257"/>
            <ac:spMk id="15" creationId="{0CCFC424-A002-4B14-8292-F48BBC02B2FF}"/>
          </ac:spMkLst>
        </pc:spChg>
        <pc:spChg chg="mod">
          <ac:chgData name="Toby Simmerling" userId="778c0839-8031-460b-a833-4013f57b31ed" providerId="ADAL" clId="{A03B00DD-AE3C-424C-94AB-7188DEFD43DD}" dt="2021-03-02T07:32:20.944" v="1821" actId="18245"/>
          <ac:spMkLst>
            <pc:docMk/>
            <pc:sldMk cId="3568725230" sldId="257"/>
            <ac:spMk id="16" creationId="{181E275C-AEC8-4087-9D27-89C340398AD3}"/>
          </ac:spMkLst>
        </pc:spChg>
        <pc:spChg chg="mod">
          <ac:chgData name="Toby Simmerling" userId="778c0839-8031-460b-a833-4013f57b31ed" providerId="ADAL" clId="{A03B00DD-AE3C-424C-94AB-7188DEFD43DD}" dt="2021-03-02T07:32:20.944" v="1821" actId="18245"/>
          <ac:spMkLst>
            <pc:docMk/>
            <pc:sldMk cId="3568725230" sldId="257"/>
            <ac:spMk id="17" creationId="{DC33C378-3931-40C2-BB8F-A197D85E627C}"/>
          </ac:spMkLst>
        </pc:spChg>
        <pc:spChg chg="mod">
          <ac:chgData name="Toby Simmerling" userId="778c0839-8031-460b-a833-4013f57b31ed" providerId="ADAL" clId="{A03B00DD-AE3C-424C-94AB-7188DEFD43DD}" dt="2021-03-02T07:32:20.944" v="1821" actId="18245"/>
          <ac:spMkLst>
            <pc:docMk/>
            <pc:sldMk cId="3568725230" sldId="257"/>
            <ac:spMk id="18" creationId="{3749E747-9014-474C-8697-87002B322AF3}"/>
          </ac:spMkLst>
        </pc:spChg>
        <pc:spChg chg="mod">
          <ac:chgData name="Toby Simmerling" userId="778c0839-8031-460b-a833-4013f57b31ed" providerId="ADAL" clId="{A03B00DD-AE3C-424C-94AB-7188DEFD43DD}" dt="2021-03-02T07:32:20.944" v="1821" actId="18245"/>
          <ac:spMkLst>
            <pc:docMk/>
            <pc:sldMk cId="3568725230" sldId="257"/>
            <ac:spMk id="19" creationId="{75144883-233A-4966-A188-18815695324D}"/>
          </ac:spMkLst>
        </pc:spChg>
        <pc:spChg chg="mod">
          <ac:chgData name="Toby Simmerling" userId="778c0839-8031-460b-a833-4013f57b31ed" providerId="ADAL" clId="{A03B00DD-AE3C-424C-94AB-7188DEFD43DD}" dt="2021-03-02T07:32:20.944" v="1821" actId="18245"/>
          <ac:spMkLst>
            <pc:docMk/>
            <pc:sldMk cId="3568725230" sldId="257"/>
            <ac:spMk id="20" creationId="{3CB2AAB5-14B0-4C55-A283-4F513F4F84AB}"/>
          </ac:spMkLst>
        </pc:spChg>
        <pc:spChg chg="mod">
          <ac:chgData name="Toby Simmerling" userId="778c0839-8031-460b-a833-4013f57b31ed" providerId="ADAL" clId="{A03B00DD-AE3C-424C-94AB-7188DEFD43DD}" dt="2021-03-02T07:32:20.944" v="1821" actId="18245"/>
          <ac:spMkLst>
            <pc:docMk/>
            <pc:sldMk cId="3568725230" sldId="257"/>
            <ac:spMk id="21" creationId="{72F3011F-1C4B-4C1B-A793-1CE5293B74B4}"/>
          </ac:spMkLst>
        </pc:spChg>
        <pc:spChg chg="mod">
          <ac:chgData name="Toby Simmerling" userId="778c0839-8031-460b-a833-4013f57b31ed" providerId="ADAL" clId="{A03B00DD-AE3C-424C-94AB-7188DEFD43DD}" dt="2021-03-02T07:32:20.944" v="1821" actId="18245"/>
          <ac:spMkLst>
            <pc:docMk/>
            <pc:sldMk cId="3568725230" sldId="257"/>
            <ac:spMk id="22" creationId="{26029903-BE9F-44A0-9567-4D8ECB01B51D}"/>
          </ac:spMkLst>
        </pc:spChg>
        <pc:spChg chg="mod">
          <ac:chgData name="Toby Simmerling" userId="778c0839-8031-460b-a833-4013f57b31ed" providerId="ADAL" clId="{A03B00DD-AE3C-424C-94AB-7188DEFD43DD}" dt="2021-03-02T07:32:20.944" v="1821" actId="18245"/>
          <ac:spMkLst>
            <pc:docMk/>
            <pc:sldMk cId="3568725230" sldId="257"/>
            <ac:spMk id="23" creationId="{E42B0A91-E244-4ABE-9A57-95453E0EC4DB}"/>
          </ac:spMkLst>
        </pc:spChg>
        <pc:spChg chg="mod">
          <ac:chgData name="Toby Simmerling" userId="778c0839-8031-460b-a833-4013f57b31ed" providerId="ADAL" clId="{A03B00DD-AE3C-424C-94AB-7188DEFD43DD}" dt="2021-03-02T07:32:20.944" v="1821" actId="18245"/>
          <ac:spMkLst>
            <pc:docMk/>
            <pc:sldMk cId="3568725230" sldId="257"/>
            <ac:spMk id="24" creationId="{D8348FB7-21A1-427D-8E18-B65DC1D3059A}"/>
          </ac:spMkLst>
        </pc:spChg>
        <pc:spChg chg="mod">
          <ac:chgData name="Toby Simmerling" userId="778c0839-8031-460b-a833-4013f57b31ed" providerId="ADAL" clId="{A03B00DD-AE3C-424C-94AB-7188DEFD43DD}" dt="2021-03-02T07:32:20.944" v="1821" actId="18245"/>
          <ac:spMkLst>
            <pc:docMk/>
            <pc:sldMk cId="3568725230" sldId="257"/>
            <ac:spMk id="25" creationId="{DAC5035F-0AFD-406F-A0B1-23ADB3EB704E}"/>
          </ac:spMkLst>
        </pc:spChg>
        <pc:spChg chg="mod">
          <ac:chgData name="Toby Simmerling" userId="778c0839-8031-460b-a833-4013f57b31ed" providerId="ADAL" clId="{A03B00DD-AE3C-424C-94AB-7188DEFD43DD}" dt="2021-03-02T07:32:20.944" v="1821" actId="18245"/>
          <ac:spMkLst>
            <pc:docMk/>
            <pc:sldMk cId="3568725230" sldId="257"/>
            <ac:spMk id="26" creationId="{F68A19FE-F876-4F9E-951D-A3D7678CC7BB}"/>
          </ac:spMkLst>
        </pc:spChg>
        <pc:spChg chg="mod">
          <ac:chgData name="Toby Simmerling" userId="778c0839-8031-460b-a833-4013f57b31ed" providerId="ADAL" clId="{A03B00DD-AE3C-424C-94AB-7188DEFD43DD}" dt="2021-03-02T07:32:20.944" v="1821" actId="18245"/>
          <ac:spMkLst>
            <pc:docMk/>
            <pc:sldMk cId="3568725230" sldId="257"/>
            <ac:spMk id="27" creationId="{48E94BA7-92AF-4CB2-9B69-AA98DD12BFB5}"/>
          </ac:spMkLst>
        </pc:spChg>
        <pc:spChg chg="mod">
          <ac:chgData name="Toby Simmerling" userId="778c0839-8031-460b-a833-4013f57b31ed" providerId="ADAL" clId="{A03B00DD-AE3C-424C-94AB-7188DEFD43DD}" dt="2021-03-02T07:32:20.944" v="1821" actId="18245"/>
          <ac:spMkLst>
            <pc:docMk/>
            <pc:sldMk cId="3568725230" sldId="257"/>
            <ac:spMk id="28" creationId="{C32A5F3F-5791-4C78-BD9F-6C41FFF7E9B1}"/>
          </ac:spMkLst>
        </pc:spChg>
        <pc:spChg chg="mod">
          <ac:chgData name="Toby Simmerling" userId="778c0839-8031-460b-a833-4013f57b31ed" providerId="ADAL" clId="{A03B00DD-AE3C-424C-94AB-7188DEFD43DD}" dt="2021-03-02T07:32:20.944" v="1821" actId="18245"/>
          <ac:spMkLst>
            <pc:docMk/>
            <pc:sldMk cId="3568725230" sldId="257"/>
            <ac:spMk id="29" creationId="{A2AD3C34-2753-478E-9EAC-332F1CB3B529}"/>
          </ac:spMkLst>
        </pc:spChg>
        <pc:spChg chg="mod">
          <ac:chgData name="Toby Simmerling" userId="778c0839-8031-460b-a833-4013f57b31ed" providerId="ADAL" clId="{A03B00DD-AE3C-424C-94AB-7188DEFD43DD}" dt="2021-03-02T07:32:20.944" v="1821" actId="18245"/>
          <ac:spMkLst>
            <pc:docMk/>
            <pc:sldMk cId="3568725230" sldId="257"/>
            <ac:spMk id="30" creationId="{E429B341-1EC2-43AE-A1AD-9DA87F4A5EA8}"/>
          </ac:spMkLst>
        </pc:spChg>
        <pc:spChg chg="mod">
          <ac:chgData name="Toby Simmerling" userId="778c0839-8031-460b-a833-4013f57b31ed" providerId="ADAL" clId="{A03B00DD-AE3C-424C-94AB-7188DEFD43DD}" dt="2021-03-02T07:32:20.944" v="1821" actId="18245"/>
          <ac:spMkLst>
            <pc:docMk/>
            <pc:sldMk cId="3568725230" sldId="257"/>
            <ac:spMk id="31" creationId="{86CC6F67-8769-4BA1-8F7E-2B2E9C0B79E6}"/>
          </ac:spMkLst>
        </pc:spChg>
        <pc:spChg chg="mod">
          <ac:chgData name="Toby Simmerling" userId="778c0839-8031-460b-a833-4013f57b31ed" providerId="ADAL" clId="{A03B00DD-AE3C-424C-94AB-7188DEFD43DD}" dt="2021-03-02T07:32:20.944" v="1821" actId="18245"/>
          <ac:spMkLst>
            <pc:docMk/>
            <pc:sldMk cId="3568725230" sldId="257"/>
            <ac:spMk id="32" creationId="{80BCEF97-D131-4F8B-8591-2C41E14D2E02}"/>
          </ac:spMkLst>
        </pc:spChg>
        <pc:spChg chg="mod">
          <ac:chgData name="Toby Simmerling" userId="778c0839-8031-460b-a833-4013f57b31ed" providerId="ADAL" clId="{A03B00DD-AE3C-424C-94AB-7188DEFD43DD}" dt="2021-03-02T07:32:20.944" v="1821" actId="18245"/>
          <ac:spMkLst>
            <pc:docMk/>
            <pc:sldMk cId="3568725230" sldId="257"/>
            <ac:spMk id="33" creationId="{9FB791CC-8697-4875-A8B5-A1235313A3A8}"/>
          </ac:spMkLst>
        </pc:spChg>
        <pc:spChg chg="mod">
          <ac:chgData name="Toby Simmerling" userId="778c0839-8031-460b-a833-4013f57b31ed" providerId="ADAL" clId="{A03B00DD-AE3C-424C-94AB-7188DEFD43DD}" dt="2021-03-02T07:32:20.944" v="1821" actId="18245"/>
          <ac:spMkLst>
            <pc:docMk/>
            <pc:sldMk cId="3568725230" sldId="257"/>
            <ac:spMk id="34" creationId="{6EB5CC98-AC6C-4464-83A9-0805C9C01D7A}"/>
          </ac:spMkLst>
        </pc:spChg>
        <pc:spChg chg="mod">
          <ac:chgData name="Toby Simmerling" userId="778c0839-8031-460b-a833-4013f57b31ed" providerId="ADAL" clId="{A03B00DD-AE3C-424C-94AB-7188DEFD43DD}" dt="2021-03-02T07:32:20.944" v="1821" actId="18245"/>
          <ac:spMkLst>
            <pc:docMk/>
            <pc:sldMk cId="3568725230" sldId="257"/>
            <ac:spMk id="35" creationId="{95174892-F129-4A23-9389-4EAA7CC4D2C7}"/>
          </ac:spMkLst>
        </pc:spChg>
        <pc:spChg chg="mod">
          <ac:chgData name="Toby Simmerling" userId="778c0839-8031-460b-a833-4013f57b31ed" providerId="ADAL" clId="{A03B00DD-AE3C-424C-94AB-7188DEFD43DD}" dt="2021-03-02T07:32:20.944" v="1821" actId="18245"/>
          <ac:spMkLst>
            <pc:docMk/>
            <pc:sldMk cId="3568725230" sldId="257"/>
            <ac:spMk id="36" creationId="{0AA760ED-4840-4EEF-B60F-E6AC09A8D3F9}"/>
          </ac:spMkLst>
        </pc:spChg>
        <pc:spChg chg="mod">
          <ac:chgData name="Toby Simmerling" userId="778c0839-8031-460b-a833-4013f57b31ed" providerId="ADAL" clId="{A03B00DD-AE3C-424C-94AB-7188DEFD43DD}" dt="2021-03-02T07:32:20.944" v="1821" actId="18245"/>
          <ac:spMkLst>
            <pc:docMk/>
            <pc:sldMk cId="3568725230" sldId="257"/>
            <ac:spMk id="37" creationId="{B3973A82-CF1E-47FA-9BB0-612C4B074B3E}"/>
          </ac:spMkLst>
        </pc:spChg>
        <pc:spChg chg="mod">
          <ac:chgData name="Toby Simmerling" userId="778c0839-8031-460b-a833-4013f57b31ed" providerId="ADAL" clId="{A03B00DD-AE3C-424C-94AB-7188DEFD43DD}" dt="2021-03-02T07:32:20.944" v="1821" actId="18245"/>
          <ac:spMkLst>
            <pc:docMk/>
            <pc:sldMk cId="3568725230" sldId="257"/>
            <ac:spMk id="38" creationId="{EE8C0FF2-CE25-4F9C-B801-DD001C64C5E5}"/>
          </ac:spMkLst>
        </pc:spChg>
        <pc:spChg chg="mod">
          <ac:chgData name="Toby Simmerling" userId="778c0839-8031-460b-a833-4013f57b31ed" providerId="ADAL" clId="{A03B00DD-AE3C-424C-94AB-7188DEFD43DD}" dt="2021-03-02T07:32:20.944" v="1821" actId="18245"/>
          <ac:spMkLst>
            <pc:docMk/>
            <pc:sldMk cId="3568725230" sldId="257"/>
            <ac:spMk id="39" creationId="{DE0FFB8A-005A-4AA4-A89B-C343150E901A}"/>
          </ac:spMkLst>
        </pc:spChg>
        <pc:spChg chg="mod">
          <ac:chgData name="Toby Simmerling" userId="778c0839-8031-460b-a833-4013f57b31ed" providerId="ADAL" clId="{A03B00DD-AE3C-424C-94AB-7188DEFD43DD}" dt="2021-03-02T07:32:20.944" v="1821" actId="18245"/>
          <ac:spMkLst>
            <pc:docMk/>
            <pc:sldMk cId="3568725230" sldId="257"/>
            <ac:spMk id="40" creationId="{8B2AAF88-D1C2-4D18-815C-4E9780B274A3}"/>
          </ac:spMkLst>
        </pc:spChg>
        <pc:spChg chg="mod">
          <ac:chgData name="Toby Simmerling" userId="778c0839-8031-460b-a833-4013f57b31ed" providerId="ADAL" clId="{A03B00DD-AE3C-424C-94AB-7188DEFD43DD}" dt="2021-03-02T07:32:20.944" v="1821" actId="18245"/>
          <ac:spMkLst>
            <pc:docMk/>
            <pc:sldMk cId="3568725230" sldId="257"/>
            <ac:spMk id="41" creationId="{925B83AC-B18A-4743-B498-667DA5F91726}"/>
          </ac:spMkLst>
        </pc:spChg>
        <pc:spChg chg="mod">
          <ac:chgData name="Toby Simmerling" userId="778c0839-8031-460b-a833-4013f57b31ed" providerId="ADAL" clId="{A03B00DD-AE3C-424C-94AB-7188DEFD43DD}" dt="2021-03-02T07:32:20.944" v="1821" actId="18245"/>
          <ac:spMkLst>
            <pc:docMk/>
            <pc:sldMk cId="3568725230" sldId="257"/>
            <ac:spMk id="42" creationId="{0A522819-EFED-4B98-87B0-10AF6E0769F8}"/>
          </ac:spMkLst>
        </pc:spChg>
        <pc:spChg chg="mod">
          <ac:chgData name="Toby Simmerling" userId="778c0839-8031-460b-a833-4013f57b31ed" providerId="ADAL" clId="{A03B00DD-AE3C-424C-94AB-7188DEFD43DD}" dt="2021-03-02T07:32:20.944" v="1821" actId="18245"/>
          <ac:spMkLst>
            <pc:docMk/>
            <pc:sldMk cId="3568725230" sldId="257"/>
            <ac:spMk id="43" creationId="{9E364FFF-D87C-420D-9B49-1D11F9623229}"/>
          </ac:spMkLst>
        </pc:spChg>
        <pc:spChg chg="mod">
          <ac:chgData name="Toby Simmerling" userId="778c0839-8031-460b-a833-4013f57b31ed" providerId="ADAL" clId="{A03B00DD-AE3C-424C-94AB-7188DEFD43DD}" dt="2021-03-02T07:32:20.944" v="1821" actId="18245"/>
          <ac:spMkLst>
            <pc:docMk/>
            <pc:sldMk cId="3568725230" sldId="257"/>
            <ac:spMk id="44" creationId="{EE592BA6-2E1E-40CC-9FF3-F531EFC8CDB9}"/>
          </ac:spMkLst>
        </pc:spChg>
        <pc:spChg chg="mod">
          <ac:chgData name="Toby Simmerling" userId="778c0839-8031-460b-a833-4013f57b31ed" providerId="ADAL" clId="{A03B00DD-AE3C-424C-94AB-7188DEFD43DD}" dt="2021-03-02T07:32:20.944" v="1821" actId="18245"/>
          <ac:spMkLst>
            <pc:docMk/>
            <pc:sldMk cId="3568725230" sldId="257"/>
            <ac:spMk id="45" creationId="{E3D9D587-E0E2-4634-9B95-02CCFB73887A}"/>
          </ac:spMkLst>
        </pc:spChg>
        <pc:spChg chg="mod">
          <ac:chgData name="Toby Simmerling" userId="778c0839-8031-460b-a833-4013f57b31ed" providerId="ADAL" clId="{A03B00DD-AE3C-424C-94AB-7188DEFD43DD}" dt="2021-03-02T07:32:20.944" v="1821" actId="18245"/>
          <ac:spMkLst>
            <pc:docMk/>
            <pc:sldMk cId="3568725230" sldId="257"/>
            <ac:spMk id="46" creationId="{81295AFF-3158-45EC-87E5-4F62B0856977}"/>
          </ac:spMkLst>
        </pc:spChg>
        <pc:spChg chg="mod">
          <ac:chgData name="Toby Simmerling" userId="778c0839-8031-460b-a833-4013f57b31ed" providerId="ADAL" clId="{A03B00DD-AE3C-424C-94AB-7188DEFD43DD}" dt="2021-03-02T07:32:20.944" v="1821" actId="18245"/>
          <ac:spMkLst>
            <pc:docMk/>
            <pc:sldMk cId="3568725230" sldId="257"/>
            <ac:spMk id="47" creationId="{9847EFF6-1473-4271-8CC6-478ACC276E9C}"/>
          </ac:spMkLst>
        </pc:spChg>
        <pc:spChg chg="mod">
          <ac:chgData name="Toby Simmerling" userId="778c0839-8031-460b-a833-4013f57b31ed" providerId="ADAL" clId="{A03B00DD-AE3C-424C-94AB-7188DEFD43DD}" dt="2021-03-02T07:32:20.944" v="1821" actId="18245"/>
          <ac:spMkLst>
            <pc:docMk/>
            <pc:sldMk cId="3568725230" sldId="257"/>
            <ac:spMk id="48" creationId="{141A51A7-FA17-48E2-B927-7176EA66884A}"/>
          </ac:spMkLst>
        </pc:spChg>
        <pc:spChg chg="mod">
          <ac:chgData name="Toby Simmerling" userId="778c0839-8031-460b-a833-4013f57b31ed" providerId="ADAL" clId="{A03B00DD-AE3C-424C-94AB-7188DEFD43DD}" dt="2021-03-02T07:32:20.944" v="1821" actId="18245"/>
          <ac:spMkLst>
            <pc:docMk/>
            <pc:sldMk cId="3568725230" sldId="257"/>
            <ac:spMk id="49" creationId="{07AFC6EA-91E9-4EA3-9AB6-4F60A9C5A757}"/>
          </ac:spMkLst>
        </pc:spChg>
        <pc:spChg chg="mod">
          <ac:chgData name="Toby Simmerling" userId="778c0839-8031-460b-a833-4013f57b31ed" providerId="ADAL" clId="{A03B00DD-AE3C-424C-94AB-7188DEFD43DD}" dt="2021-03-02T07:32:20.944" v="1821" actId="18245"/>
          <ac:spMkLst>
            <pc:docMk/>
            <pc:sldMk cId="3568725230" sldId="257"/>
            <ac:spMk id="50" creationId="{DF46FBEA-0EE8-4AED-9EA0-2FF9612DAB83}"/>
          </ac:spMkLst>
        </pc:spChg>
        <pc:spChg chg="mod">
          <ac:chgData name="Toby Simmerling" userId="778c0839-8031-460b-a833-4013f57b31ed" providerId="ADAL" clId="{A03B00DD-AE3C-424C-94AB-7188DEFD43DD}" dt="2021-03-02T07:32:20.944" v="1821" actId="18245"/>
          <ac:spMkLst>
            <pc:docMk/>
            <pc:sldMk cId="3568725230" sldId="257"/>
            <ac:spMk id="51" creationId="{16CBE2AE-BA88-456C-99D3-9E7CAD9331A9}"/>
          </ac:spMkLst>
        </pc:spChg>
        <pc:spChg chg="mod">
          <ac:chgData name="Toby Simmerling" userId="778c0839-8031-460b-a833-4013f57b31ed" providerId="ADAL" clId="{A03B00DD-AE3C-424C-94AB-7188DEFD43DD}" dt="2021-03-02T07:32:20.944" v="1821" actId="18245"/>
          <ac:spMkLst>
            <pc:docMk/>
            <pc:sldMk cId="3568725230" sldId="257"/>
            <ac:spMk id="52" creationId="{0D071EF0-283F-4BB0-BA68-B4B1D2BCE829}"/>
          </ac:spMkLst>
        </pc:spChg>
        <pc:spChg chg="mod">
          <ac:chgData name="Toby Simmerling" userId="778c0839-8031-460b-a833-4013f57b31ed" providerId="ADAL" clId="{A03B00DD-AE3C-424C-94AB-7188DEFD43DD}" dt="2021-03-02T07:32:20.944" v="1821" actId="18245"/>
          <ac:spMkLst>
            <pc:docMk/>
            <pc:sldMk cId="3568725230" sldId="257"/>
            <ac:spMk id="53" creationId="{447834C7-F088-40BE-BAE8-9073442E4EC0}"/>
          </ac:spMkLst>
        </pc:spChg>
        <pc:spChg chg="mod">
          <ac:chgData name="Toby Simmerling" userId="778c0839-8031-460b-a833-4013f57b31ed" providerId="ADAL" clId="{A03B00DD-AE3C-424C-94AB-7188DEFD43DD}" dt="2021-03-02T07:32:20.944" v="1821" actId="18245"/>
          <ac:spMkLst>
            <pc:docMk/>
            <pc:sldMk cId="3568725230" sldId="257"/>
            <ac:spMk id="54" creationId="{BAC56A2A-F6CA-4849-A4B7-B4D834ED813E}"/>
          </ac:spMkLst>
        </pc:spChg>
        <pc:spChg chg="mod">
          <ac:chgData name="Toby Simmerling" userId="778c0839-8031-460b-a833-4013f57b31ed" providerId="ADAL" clId="{A03B00DD-AE3C-424C-94AB-7188DEFD43DD}" dt="2021-03-02T07:32:17.363" v="1820" actId="18245"/>
          <ac:spMkLst>
            <pc:docMk/>
            <pc:sldMk cId="3568725230" sldId="257"/>
            <ac:spMk id="55" creationId="{F249256F-92E9-4224-813E-46AD5EF336A5}"/>
          </ac:spMkLst>
        </pc:spChg>
        <pc:grpChg chg="mod">
          <ac:chgData name="Toby Simmerling" userId="778c0839-8031-460b-a833-4013f57b31ed" providerId="ADAL" clId="{A03B00DD-AE3C-424C-94AB-7188DEFD43DD}" dt="2021-03-02T07:32:20.944" v="1821" actId="18245"/>
          <ac:grpSpMkLst>
            <pc:docMk/>
            <pc:sldMk cId="3568725230" sldId="257"/>
            <ac:grpSpMk id="9" creationId="{F7D87F6D-4100-4514-8198-8024EF07FB4D}"/>
          </ac:grpSpMkLst>
        </pc:grpChg>
        <pc:graphicFrameChg chg="add del mod">
          <ac:chgData name="Toby Simmerling" userId="778c0839-8031-460b-a833-4013f57b31ed" providerId="ADAL" clId="{A03B00DD-AE3C-424C-94AB-7188DEFD43DD}" dt="2021-03-02T07:34:48.084" v="1853" actId="313"/>
          <ac:graphicFrameMkLst>
            <pc:docMk/>
            <pc:sldMk cId="3568725230" sldId="257"/>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33:25.455" v="1824" actId="2711"/>
        <pc:sldMkLst>
          <pc:docMk/>
          <pc:sldMk cId="4068902483" sldId="258"/>
        </pc:sldMkLst>
        <pc:spChg chg="del">
          <ac:chgData name="Toby Simmerling" userId="778c0839-8031-460b-a833-4013f57b31ed" providerId="ADAL" clId="{A03B00DD-AE3C-424C-94AB-7188DEFD43DD}" dt="2021-03-01T21:12:43.044" v="1" actId="478"/>
          <ac:spMkLst>
            <pc:docMk/>
            <pc:sldMk cId="4068902483" sldId="258"/>
            <ac:spMk id="2" creationId="{1C628F49-EB2D-4C50-8CE1-E4EC761A3897}"/>
          </ac:spMkLst>
        </pc:spChg>
        <pc:spChg chg="del">
          <ac:chgData name="Toby Simmerling" userId="778c0839-8031-460b-a833-4013f57b31ed" providerId="ADAL" clId="{A03B00DD-AE3C-424C-94AB-7188DEFD43DD}" dt="2021-03-01T21:12:49.053" v="2" actId="478"/>
          <ac:spMkLst>
            <pc:docMk/>
            <pc:sldMk cId="4068902483" sldId="258"/>
            <ac:spMk id="3" creationId="{262E0817-2481-4B8D-B5E0-E09324B90333}"/>
          </ac:spMkLst>
        </pc:spChg>
        <pc:spChg chg="add del mod">
          <ac:chgData name="Toby Simmerling" userId="778c0839-8031-460b-a833-4013f57b31ed" providerId="ADAL" clId="{A03B00DD-AE3C-424C-94AB-7188DEFD43DD}" dt="2021-03-01T21:12:51.688" v="3" actId="478"/>
          <ac:spMkLst>
            <pc:docMk/>
            <pc:sldMk cId="4068902483" sldId="258"/>
            <ac:spMk id="6" creationId="{4A5BCC2D-7F99-4D9B-A1DE-69FD6335A029}"/>
          </ac:spMkLst>
        </pc:spChg>
        <pc:spChg chg="add del mod">
          <ac:chgData name="Toby Simmerling" userId="778c0839-8031-460b-a833-4013f57b31ed" providerId="ADAL" clId="{A03B00DD-AE3C-424C-94AB-7188DEFD43DD}" dt="2021-03-01T21:12:54.441" v="4" actId="478"/>
          <ac:spMkLst>
            <pc:docMk/>
            <pc:sldMk cId="4068902483" sldId="258"/>
            <ac:spMk id="8" creationId="{42FCBF96-C7B8-4F9C-8C5F-C2E44307F2C1}"/>
          </ac:spMkLst>
        </pc:spChg>
        <pc:graphicFrameChg chg="add mod modGraphic">
          <ac:chgData name="Toby Simmerling" userId="778c0839-8031-460b-a833-4013f57b31ed" providerId="ADAL" clId="{A03B00DD-AE3C-424C-94AB-7188DEFD43DD}" dt="2021-03-02T07:33:25.455" v="1824" actId="2711"/>
          <ac:graphicFrameMkLst>
            <pc:docMk/>
            <pc:sldMk cId="4068902483" sldId="258"/>
            <ac:graphicFrameMk id="9" creationId="{1615B8EE-020A-42B7-BCFE-2E2DDCBD24A4}"/>
          </ac:graphicFrameMkLst>
        </pc:graphicFrameChg>
      </pc:sldChg>
      <pc:sldChg chg="addSp delSp modSp add mod">
        <pc:chgData name="Toby Simmerling" userId="778c0839-8031-460b-a833-4013f57b31ed" providerId="ADAL" clId="{A03B00DD-AE3C-424C-94AB-7188DEFD43DD}" dt="2021-03-02T06:44:00.458" v="1534" actId="12100"/>
        <pc:sldMkLst>
          <pc:docMk/>
          <pc:sldMk cId="4104738346" sldId="259"/>
        </pc:sldMkLst>
        <pc:graphicFrameChg chg="add mod modGraphic">
          <ac:chgData name="Toby Simmerling" userId="778c0839-8031-460b-a833-4013f57b31ed" providerId="ADAL" clId="{A03B00DD-AE3C-424C-94AB-7188DEFD43DD}" dt="2021-03-02T06:44:00.458" v="1534" actId="12100"/>
          <ac:graphicFrameMkLst>
            <pc:docMk/>
            <pc:sldMk cId="4104738346" sldId="259"/>
            <ac:graphicFrameMk id="2" creationId="{E7475A55-C46D-4D91-86C1-5E716D1570C2}"/>
          </ac:graphicFrameMkLst>
        </pc:graphicFrameChg>
        <pc:graphicFrameChg chg="del">
          <ac:chgData name="Toby Simmerling" userId="778c0839-8031-460b-a833-4013f57b31ed" providerId="ADAL" clId="{A03B00DD-AE3C-424C-94AB-7188DEFD43DD}" dt="2021-03-01T21:33:30.061" v="1031" actId="478"/>
          <ac:graphicFrameMkLst>
            <pc:docMk/>
            <pc:sldMk cId="4104738346" sldId="259"/>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22:54.066" v="1579"/>
        <pc:sldMkLst>
          <pc:docMk/>
          <pc:sldMk cId="3673632090" sldId="260"/>
        </pc:sldMkLst>
        <pc:spChg chg="add mod">
          <ac:chgData name="Toby Simmerling" userId="778c0839-8031-460b-a833-4013f57b31ed" providerId="ADAL" clId="{A03B00DD-AE3C-424C-94AB-7188DEFD43DD}" dt="2021-03-02T07:13:31.715" v="1576" actId="20577"/>
          <ac:spMkLst>
            <pc:docMk/>
            <pc:sldMk cId="3673632090" sldId="260"/>
            <ac:spMk id="3" creationId="{EAA795FB-EDC6-443D-A19F-FE40CF5C4912}"/>
          </ac:spMkLst>
        </pc:spChg>
        <pc:spChg chg="add del mod">
          <ac:chgData name="Toby Simmerling" userId="778c0839-8031-460b-a833-4013f57b31ed" providerId="ADAL" clId="{A03B00DD-AE3C-424C-94AB-7188DEFD43DD}" dt="2021-03-02T07:22:54.066" v="1579"/>
          <ac:spMkLst>
            <pc:docMk/>
            <pc:sldMk cId="3673632090" sldId="260"/>
            <ac:spMk id="5" creationId="{F2AC9C20-16C2-4910-B4BD-FC4DF18A54BC}"/>
          </ac:spMkLst>
        </pc:spChg>
        <pc:graphicFrameChg chg="del">
          <ac:chgData name="Toby Simmerling" userId="778c0839-8031-460b-a833-4013f57b31ed" providerId="ADAL" clId="{A03B00DD-AE3C-424C-94AB-7188DEFD43DD}" dt="2021-03-01T22:08:14.175" v="1418" actId="478"/>
          <ac:graphicFrameMkLst>
            <pc:docMk/>
            <pc:sldMk cId="3673632090" sldId="260"/>
            <ac:graphicFrameMk id="2" creationId="{E7475A55-C46D-4D91-86C1-5E716D1570C2}"/>
          </ac:graphicFrameMkLst>
        </pc:graphicFrameChg>
      </pc:sldChg>
      <pc:sldChg chg="addSp delSp modSp add mod ord">
        <pc:chgData name="Toby Simmerling" userId="778c0839-8031-460b-a833-4013f57b31ed" providerId="ADAL" clId="{A03B00DD-AE3C-424C-94AB-7188DEFD43DD}" dt="2021-03-02T07:25:23.200" v="1632" actId="120"/>
        <pc:sldMkLst>
          <pc:docMk/>
          <pc:sldMk cId="1312920926" sldId="261"/>
        </pc:sldMkLst>
        <pc:spChg chg="del">
          <ac:chgData name="Toby Simmerling" userId="778c0839-8031-460b-a833-4013f57b31ed" providerId="ADAL" clId="{A03B00DD-AE3C-424C-94AB-7188DEFD43DD}" dt="2021-03-02T06:43:33.961" v="1532" actId="478"/>
          <ac:spMkLst>
            <pc:docMk/>
            <pc:sldMk cId="1312920926" sldId="261"/>
            <ac:spMk id="3" creationId="{EAA795FB-EDC6-443D-A19F-FE40CF5C4912}"/>
          </ac:spMkLst>
        </pc:spChg>
        <pc:spChg chg="add mod">
          <ac:chgData name="Toby Simmerling" userId="778c0839-8031-460b-a833-4013f57b31ed" providerId="ADAL" clId="{A03B00DD-AE3C-424C-94AB-7188DEFD43DD}" dt="2021-03-02T07:25:23.200" v="1632" actId="120"/>
          <ac:spMkLst>
            <pc:docMk/>
            <pc:sldMk cId="1312920926" sldId="261"/>
            <ac:spMk id="6" creationId="{0C83F529-1948-461B-8350-2763ECDBA4F0}"/>
          </ac:spMkLst>
        </pc:spChg>
        <pc:picChg chg="add del mod">
          <ac:chgData name="Toby Simmerling" userId="778c0839-8031-460b-a833-4013f57b31ed" providerId="ADAL" clId="{A03B00DD-AE3C-424C-94AB-7188DEFD43DD}" dt="2021-03-02T07:25:01.409" v="1624" actId="478"/>
          <ac:picMkLst>
            <pc:docMk/>
            <pc:sldMk cId="1312920926" sldId="261"/>
            <ac:picMk id="5" creationId="{B0DEFD34-82CF-4EE7-A3B9-233C90FB034B}"/>
          </ac:picMkLst>
        </pc:picChg>
        <pc:picChg chg="add mod">
          <ac:chgData name="Toby Simmerling" userId="778c0839-8031-460b-a833-4013f57b31ed" providerId="ADAL" clId="{A03B00DD-AE3C-424C-94AB-7188DEFD43DD}" dt="2021-03-02T07:25:20.723" v="1631" actId="1076"/>
          <ac:picMkLst>
            <pc:docMk/>
            <pc:sldMk cId="1312920926" sldId="261"/>
            <ac:picMk id="8" creationId="{9805705A-00D3-46DA-B3A6-5BA1469B6201}"/>
          </ac:picMkLst>
        </pc:picChg>
      </pc:sldChg>
      <pc:sldChg chg="modSp add del mod">
        <pc:chgData name="Toby Simmerling" userId="778c0839-8031-460b-a833-4013f57b31ed" providerId="ADAL" clId="{A03B00DD-AE3C-424C-94AB-7188DEFD43DD}" dt="2021-03-02T06:55:14.897" v="1566" actId="2696"/>
        <pc:sldMkLst>
          <pc:docMk/>
          <pc:sldMk cId="1351089038" sldId="262"/>
        </pc:sldMkLst>
        <pc:spChg chg="mod">
          <ac:chgData name="Toby Simmerling" userId="778c0839-8031-460b-a833-4013f57b31ed" providerId="ADAL" clId="{A03B00DD-AE3C-424C-94AB-7188DEFD43DD}" dt="2021-03-02T06:54:33.112" v="1565" actId="255"/>
          <ac:spMkLst>
            <pc:docMk/>
            <pc:sldMk cId="1351089038" sldId="262"/>
            <ac:spMk id="3" creationId="{EAA795FB-EDC6-443D-A19F-FE40CF5C4912}"/>
          </ac:spMkLst>
        </pc:spChg>
      </pc:sldChg>
      <pc:sldChg chg="addSp modSp add mod ord">
        <pc:chgData name="Toby Simmerling" userId="778c0839-8031-460b-a833-4013f57b31ed" providerId="ADAL" clId="{A03B00DD-AE3C-424C-94AB-7188DEFD43DD}" dt="2021-03-02T07:27:07.449" v="1679" actId="1076"/>
        <pc:sldMkLst>
          <pc:docMk/>
          <pc:sldMk cId="1359732157" sldId="262"/>
        </pc:sldMkLst>
        <pc:spChg chg="mod">
          <ac:chgData name="Toby Simmerling" userId="778c0839-8031-460b-a833-4013f57b31ed" providerId="ADAL" clId="{A03B00DD-AE3C-424C-94AB-7188DEFD43DD}" dt="2021-03-02T07:26:14.655" v="1672" actId="1076"/>
          <ac:spMkLst>
            <pc:docMk/>
            <pc:sldMk cId="1359732157" sldId="262"/>
            <ac:spMk id="3" creationId="{EAA795FB-EDC6-443D-A19F-FE40CF5C4912}"/>
          </ac:spMkLst>
        </pc:spChg>
        <pc:picChg chg="add mod">
          <ac:chgData name="Toby Simmerling" userId="778c0839-8031-460b-a833-4013f57b31ed" providerId="ADAL" clId="{A03B00DD-AE3C-424C-94AB-7188DEFD43DD}" dt="2021-03-02T07:27:07.449" v="1679" actId="1076"/>
          <ac:picMkLst>
            <pc:docMk/>
            <pc:sldMk cId="1359732157" sldId="262"/>
            <ac:picMk id="5" creationId="{AB165345-B00E-4934-891B-CCB68CAA0A1D}"/>
          </ac:picMkLst>
        </pc:picChg>
      </pc:sldChg>
      <pc:sldChg chg="addSp modSp add mod">
        <pc:chgData name="Toby Simmerling" userId="778c0839-8031-460b-a833-4013f57b31ed" providerId="ADAL" clId="{A03B00DD-AE3C-424C-94AB-7188DEFD43DD}" dt="2021-03-02T07:36:34.924" v="1865" actId="14100"/>
        <pc:sldMkLst>
          <pc:docMk/>
          <pc:sldMk cId="3194424459" sldId="263"/>
        </pc:sldMkLst>
        <pc:graphicFrameChg chg="add mod modGraphic">
          <ac:chgData name="Toby Simmerling" userId="778c0839-8031-460b-a833-4013f57b31ed" providerId="ADAL" clId="{A03B00DD-AE3C-424C-94AB-7188DEFD43DD}" dt="2021-03-02T07:36:34.924" v="1865" actId="14100"/>
          <ac:graphicFrameMkLst>
            <pc:docMk/>
            <pc:sldMk cId="3194424459" sldId="263"/>
            <ac:graphicFrameMk id="2" creationId="{9922E028-A658-40B4-921B-B6E3E4DECAA9}"/>
          </ac:graphicFrameMkLst>
        </pc:graphicFrameChg>
        <pc:graphicFrameChg chg="mod">
          <ac:chgData name="Toby Simmerling" userId="778c0839-8031-460b-a833-4013f57b31ed" providerId="ADAL" clId="{A03B00DD-AE3C-424C-94AB-7188DEFD43DD}" dt="2021-03-02T07:35:13.336" v="1855" actId="20577"/>
          <ac:graphicFrameMkLst>
            <pc:docMk/>
            <pc:sldMk cId="3194424459" sldId="263"/>
            <ac:graphicFrameMk id="7" creationId="{FCD3ADCD-74B3-44C6-A96D-7A2D93D063DF}"/>
          </ac:graphicFrameMkLst>
        </pc:graphicFrameChg>
      </pc:sldChg>
      <pc:sldChg chg="addSp delSp modSp add mod">
        <pc:chgData name="Toby Simmerling" userId="778c0839-8031-460b-a833-4013f57b31ed" providerId="ADAL" clId="{A03B00DD-AE3C-424C-94AB-7188DEFD43DD}" dt="2021-03-02T07:46:46.606" v="1926" actId="20577"/>
        <pc:sldMkLst>
          <pc:docMk/>
          <pc:sldMk cId="3686586113" sldId="264"/>
        </pc:sldMkLst>
        <pc:spChg chg="add mod">
          <ac:chgData name="Toby Simmerling" userId="778c0839-8031-460b-a833-4013f57b31ed" providerId="ADAL" clId="{A03B00DD-AE3C-424C-94AB-7188DEFD43DD}" dt="2021-03-02T07:46:46.606" v="1926" actId="20577"/>
          <ac:spMkLst>
            <pc:docMk/>
            <pc:sldMk cId="3686586113" sldId="264"/>
            <ac:spMk id="8" creationId="{9B93636A-AB93-41AF-84DF-991990A774A9}"/>
          </ac:spMkLst>
        </pc:spChg>
        <pc:graphicFrameChg chg="del">
          <ac:chgData name="Toby Simmerling" userId="778c0839-8031-460b-a833-4013f57b31ed" providerId="ADAL" clId="{A03B00DD-AE3C-424C-94AB-7188DEFD43DD}" dt="2021-03-02T07:36:53.637" v="1867" actId="478"/>
          <ac:graphicFrameMkLst>
            <pc:docMk/>
            <pc:sldMk cId="3686586113" sldId="264"/>
            <ac:graphicFrameMk id="2" creationId="{9922E028-A658-40B4-921B-B6E3E4DECAA9}"/>
          </ac:graphicFrameMkLst>
        </pc:graphicFrameChg>
        <pc:graphicFrameChg chg="add del mod modGraphic">
          <ac:chgData name="Toby Simmerling" userId="778c0839-8031-460b-a833-4013f57b31ed" providerId="ADAL" clId="{A03B00DD-AE3C-424C-94AB-7188DEFD43DD}" dt="2021-03-02T07:37:38.728" v="1872" actId="478"/>
          <ac:graphicFrameMkLst>
            <pc:docMk/>
            <pc:sldMk cId="3686586113" sldId="264"/>
            <ac:graphicFrameMk id="3" creationId="{9A2001AC-40F8-4234-BB13-754D47BC457F}"/>
          </ac:graphicFrameMkLst>
        </pc:graphicFrameChg>
        <pc:graphicFrameChg chg="add mod modGraphic">
          <ac:chgData name="Toby Simmerling" userId="778c0839-8031-460b-a833-4013f57b31ed" providerId="ADAL" clId="{A03B00DD-AE3C-424C-94AB-7188DEFD43DD}" dt="2021-03-02T07:46:16.397" v="1904" actId="14100"/>
          <ac:graphicFrameMkLst>
            <pc:docMk/>
            <pc:sldMk cId="3686586113" sldId="264"/>
            <ac:graphicFrameMk id="5" creationId="{6D764C3A-EE17-45D9-9DEC-608537A12EBC}"/>
          </ac:graphicFrameMkLst>
        </pc:graphicFrameChg>
        <pc:graphicFrameChg chg="del">
          <ac:chgData name="Toby Simmerling" userId="778c0839-8031-460b-a833-4013f57b31ed" providerId="ADAL" clId="{A03B00DD-AE3C-424C-94AB-7188DEFD43DD}" dt="2021-03-02T07:37:36.486" v="1871" actId="478"/>
          <ac:graphicFrameMkLst>
            <pc:docMk/>
            <pc:sldMk cId="3686586113" sldId="264"/>
            <ac:graphicFrameMk id="7" creationId="{FCD3ADCD-74B3-44C6-A96D-7A2D93D063D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C133A-3994-4427-967A-6431630535E0}" type="doc">
      <dgm:prSet loTypeId="urn:microsoft.com/office/officeart/2005/8/layout/hList1" loCatId="list" qsTypeId="urn:microsoft.com/office/officeart/2005/8/quickstyle/simple1" qsCatId="simple" csTypeId="urn:microsoft.com/office/officeart/2005/8/colors/accent3_3" csCatId="accent3" phldr="1"/>
      <dgm:spPr/>
      <dgm:t>
        <a:bodyPr/>
        <a:lstStyle/>
        <a:p>
          <a:endParaRPr lang="en-GB"/>
        </a:p>
      </dgm:t>
    </dgm:pt>
    <dgm:pt modelId="{10E3B89B-02AD-46DB-90C9-ABEDCB3DA1CD}">
      <dgm:prSet phldrT="[Text]" custT="1"/>
      <dgm:spPr/>
      <dgm:t>
        <a:bodyPr/>
        <a:lstStyle/>
        <a:p>
          <a:pPr algn="ctr"/>
          <a:r>
            <a:rPr lang="en-US" sz="2000">
              <a:latin typeface="Arial" panose="020B0604020202020204" pitchFamily="34" charset="0"/>
              <a:cs typeface="Arial" panose="020B0604020202020204" pitchFamily="34" charset="0"/>
            </a:rPr>
            <a:t>First Job</a:t>
          </a:r>
          <a:endParaRPr lang="en-GB" sz="2000"/>
        </a:p>
      </dgm:t>
    </dgm:pt>
    <dgm:pt modelId="{A11640E4-F37E-40FC-9587-DEC7BC1D09CF}" type="parTrans" cxnId="{458C9FA5-CD20-469F-8F0E-378D36A6D5CD}">
      <dgm:prSet/>
      <dgm:spPr/>
      <dgm:t>
        <a:bodyPr/>
        <a:lstStyle/>
        <a:p>
          <a:endParaRPr lang="en-GB"/>
        </a:p>
      </dgm:t>
    </dgm:pt>
    <dgm:pt modelId="{459529DC-C3D1-422C-B53C-14AF8B30CC2E}" type="sibTrans" cxnId="{458C9FA5-CD20-469F-8F0E-378D36A6D5CD}">
      <dgm:prSet/>
      <dgm:spPr/>
      <dgm:t>
        <a:bodyPr/>
        <a:lstStyle/>
        <a:p>
          <a:endParaRPr lang="en-GB"/>
        </a:p>
      </dgm:t>
    </dgm:pt>
    <dgm:pt modelId="{8E6B7143-8EED-4369-9C42-229D18F98AF6}">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Principle analyst in high court case</a:t>
          </a:r>
          <a:endParaRPr lang="en-GB" sz="1600" dirty="0">
            <a:latin typeface="Arial" panose="020B0604020202020204" pitchFamily="34" charset="0"/>
            <a:cs typeface="Arial" panose="020B0604020202020204" pitchFamily="34" charset="0"/>
          </a:endParaRPr>
        </a:p>
      </dgm:t>
    </dgm:pt>
    <dgm:pt modelId="{5BFABE1C-18DA-46CA-B932-524F345B212F}" type="parTrans" cxnId="{A74D3902-1F6B-406D-91E7-A8D07B9ACC67}">
      <dgm:prSet/>
      <dgm:spPr/>
      <dgm:t>
        <a:bodyPr/>
        <a:lstStyle/>
        <a:p>
          <a:endParaRPr lang="en-GB"/>
        </a:p>
      </dgm:t>
    </dgm:pt>
    <dgm:pt modelId="{2AC7654B-2A6B-4E21-AA27-E346994295A1}" type="sibTrans" cxnId="{A74D3902-1F6B-406D-91E7-A8D07B9ACC67}">
      <dgm:prSet/>
      <dgm:spPr/>
      <dgm:t>
        <a:bodyPr/>
        <a:lstStyle/>
        <a:p>
          <a:endParaRPr lang="en-GB"/>
        </a:p>
      </dgm:t>
    </dgm:pt>
    <dgm:pt modelId="{CE1FD319-AF8A-4404-9435-CEB52986474B}">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Over charged MD £35,000 (twice)</a:t>
          </a:r>
          <a:endParaRPr lang="en-GB" sz="1600" dirty="0">
            <a:latin typeface="Arial" panose="020B0604020202020204" pitchFamily="34" charset="0"/>
            <a:cs typeface="Arial" panose="020B0604020202020204" pitchFamily="34" charset="0"/>
          </a:endParaRPr>
        </a:p>
      </dgm:t>
    </dgm:pt>
    <dgm:pt modelId="{A507A15A-4085-4776-AFAE-A380D2569769}" type="parTrans" cxnId="{E7BB04D1-BFE8-4FB9-914C-2D0369BC55CE}">
      <dgm:prSet/>
      <dgm:spPr/>
      <dgm:t>
        <a:bodyPr/>
        <a:lstStyle/>
        <a:p>
          <a:endParaRPr lang="en-GB"/>
        </a:p>
      </dgm:t>
    </dgm:pt>
    <dgm:pt modelId="{D5231167-C602-4C1F-AB31-1ECD0874AFAB}" type="sibTrans" cxnId="{E7BB04D1-BFE8-4FB9-914C-2D0369BC55CE}">
      <dgm:prSet/>
      <dgm:spPr/>
      <dgm:t>
        <a:bodyPr/>
        <a:lstStyle/>
        <a:p>
          <a:endParaRPr lang="en-GB"/>
        </a:p>
      </dgm:t>
    </dgm:pt>
    <dgm:pt modelId="{EB8A9AF3-1178-4E0B-B3FA-A191773A58A5}">
      <dgm:prSet phldrT="[Text]" custT="1"/>
      <dgm:spPr/>
      <dgm:t>
        <a:bodyPr/>
        <a:lstStyle/>
        <a:p>
          <a:pPr algn="ctr"/>
          <a:r>
            <a:rPr lang="en-US" sz="2000" dirty="0">
              <a:latin typeface="Arial" panose="020B0604020202020204" pitchFamily="34" charset="0"/>
              <a:cs typeface="Arial" panose="020B0604020202020204" pitchFamily="34" charset="0"/>
            </a:rPr>
            <a:t>Perfect Job</a:t>
          </a:r>
          <a:endParaRPr lang="en-GB" sz="2000" dirty="0">
            <a:latin typeface="Arial" panose="020B0604020202020204" pitchFamily="34" charset="0"/>
            <a:cs typeface="Arial" panose="020B0604020202020204" pitchFamily="34" charset="0"/>
          </a:endParaRPr>
        </a:p>
      </dgm:t>
    </dgm:pt>
    <dgm:pt modelId="{9C29F8BD-6E5B-4951-B141-D608252490FA}" type="parTrans" cxnId="{07AB9620-313F-4072-9AB4-0068BE1C56AA}">
      <dgm:prSet/>
      <dgm:spPr/>
      <dgm:t>
        <a:bodyPr/>
        <a:lstStyle/>
        <a:p>
          <a:endParaRPr lang="en-GB"/>
        </a:p>
      </dgm:t>
    </dgm:pt>
    <dgm:pt modelId="{CA739B90-9D89-4D46-A511-88192F655123}" type="sibTrans" cxnId="{07AB9620-313F-4072-9AB4-0068BE1C56AA}">
      <dgm:prSet/>
      <dgm:spPr/>
      <dgm:t>
        <a:bodyPr/>
        <a:lstStyle/>
        <a:p>
          <a:endParaRPr lang="en-GB"/>
        </a:p>
      </dgm:t>
    </dgm:pt>
    <dgm:pt modelId="{118E95FB-FB9E-4C32-B423-0E038861BBE4}">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Boredom</a:t>
          </a:r>
          <a:endParaRPr lang="en-GB" sz="1600" dirty="0">
            <a:latin typeface="Arial" panose="020B0604020202020204" pitchFamily="34" charset="0"/>
            <a:cs typeface="Arial" panose="020B0604020202020204" pitchFamily="34" charset="0"/>
          </a:endParaRPr>
        </a:p>
      </dgm:t>
    </dgm:pt>
    <dgm:pt modelId="{EA4B4CAA-A7E5-48D6-BE45-56A4DF7CD56B}" type="parTrans" cxnId="{837470CA-557E-422E-ACA0-8A2A45DB3108}">
      <dgm:prSet/>
      <dgm:spPr/>
      <dgm:t>
        <a:bodyPr/>
        <a:lstStyle/>
        <a:p>
          <a:endParaRPr lang="en-GB"/>
        </a:p>
      </dgm:t>
    </dgm:pt>
    <dgm:pt modelId="{3F245A2D-05F9-4152-9D4D-770BB86FCDDA}" type="sibTrans" cxnId="{837470CA-557E-422E-ACA0-8A2A45DB3108}">
      <dgm:prSet/>
      <dgm:spPr/>
      <dgm:t>
        <a:bodyPr/>
        <a:lstStyle/>
        <a:p>
          <a:endParaRPr lang="en-GB"/>
        </a:p>
      </dgm:t>
    </dgm:pt>
    <dgm:pt modelId="{97420267-C2ED-43FD-948E-AB8A076C091C}">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More to Achieve</a:t>
          </a:r>
          <a:endParaRPr lang="en-GB" sz="1600" dirty="0">
            <a:latin typeface="Arial" panose="020B0604020202020204" pitchFamily="34" charset="0"/>
            <a:cs typeface="Arial" panose="020B0604020202020204" pitchFamily="34" charset="0"/>
          </a:endParaRPr>
        </a:p>
      </dgm:t>
    </dgm:pt>
    <dgm:pt modelId="{9728E5B9-9A1D-49BE-8D54-A3F792174527}" type="parTrans" cxnId="{6C9CA447-C3CB-4547-A0F6-EBB74D34A970}">
      <dgm:prSet/>
      <dgm:spPr/>
      <dgm:t>
        <a:bodyPr/>
        <a:lstStyle/>
        <a:p>
          <a:endParaRPr lang="en-GB"/>
        </a:p>
      </dgm:t>
    </dgm:pt>
    <dgm:pt modelId="{1365D017-1E86-4C99-984B-491747901062}" type="sibTrans" cxnId="{6C9CA447-C3CB-4547-A0F6-EBB74D34A970}">
      <dgm:prSet/>
      <dgm:spPr/>
      <dgm:t>
        <a:bodyPr/>
        <a:lstStyle/>
        <a:p>
          <a:endParaRPr lang="en-GB"/>
        </a:p>
      </dgm:t>
    </dgm:pt>
    <dgm:pt modelId="{D2E9E71E-38B5-4B2B-807D-00198EB4C2BA}">
      <dgm:prSet phldrT="[Text]" custT="1"/>
      <dgm:spPr/>
      <dgm:t>
        <a:bodyPr/>
        <a:lstStyle/>
        <a:p>
          <a:pPr algn="ctr"/>
          <a:r>
            <a:rPr lang="en-US" sz="2000" dirty="0">
              <a:latin typeface="Arial" panose="020B0604020202020204" pitchFamily="34" charset="0"/>
              <a:cs typeface="Arial" panose="020B0604020202020204" pitchFamily="34" charset="0"/>
            </a:rPr>
            <a:t>Athlete</a:t>
          </a:r>
          <a:endParaRPr lang="en-GB" sz="2000" dirty="0">
            <a:latin typeface="Arial" panose="020B0604020202020204" pitchFamily="34" charset="0"/>
            <a:cs typeface="Arial" panose="020B0604020202020204" pitchFamily="34" charset="0"/>
          </a:endParaRPr>
        </a:p>
      </dgm:t>
    </dgm:pt>
    <dgm:pt modelId="{304E3E28-547A-481D-B23D-07A044746463}" type="parTrans" cxnId="{527A2496-6A57-49C1-B71A-D21746BF58D3}">
      <dgm:prSet/>
      <dgm:spPr/>
      <dgm:t>
        <a:bodyPr/>
        <a:lstStyle/>
        <a:p>
          <a:endParaRPr lang="en-GB"/>
        </a:p>
      </dgm:t>
    </dgm:pt>
    <dgm:pt modelId="{AA4EDBC6-4EDA-48D9-B39A-90164E41BDDB}" type="sibTrans" cxnId="{527A2496-6A57-49C1-B71A-D21746BF58D3}">
      <dgm:prSet/>
      <dgm:spPr/>
      <dgm:t>
        <a:bodyPr/>
        <a:lstStyle/>
        <a:p>
          <a:endParaRPr lang="en-GB"/>
        </a:p>
      </dgm:t>
    </dgm:pt>
    <dgm:pt modelId="{D57E7F17-989A-476D-92C0-E1C0D726A35C}">
      <dgm:prSet phldrT="[Text]" custT="1"/>
      <dgm:spPr>
        <a:solidFill>
          <a:schemeClr val="accent4">
            <a:alpha val="90000"/>
          </a:schemeClr>
        </a:solidFill>
      </dgm:spPr>
      <dgm:t>
        <a:bodyPr anchor="t"/>
        <a:lstStyle/>
        <a:p>
          <a:pPr marL="0" algn="ctr">
            <a:buFontTx/>
            <a:buNone/>
          </a:pPr>
          <a:r>
            <a:rPr lang="en-US" sz="1600" dirty="0">
              <a:latin typeface="Arial" panose="020B0604020202020204" pitchFamily="34" charset="0"/>
              <a:cs typeface="Arial" panose="020B0604020202020204" pitchFamily="34" charset="0"/>
            </a:rPr>
            <a:t>Marathons</a:t>
          </a:r>
          <a:endParaRPr lang="en-GB" sz="1600" dirty="0">
            <a:latin typeface="Arial" panose="020B0604020202020204" pitchFamily="34" charset="0"/>
            <a:cs typeface="Arial" panose="020B0604020202020204" pitchFamily="34" charset="0"/>
          </a:endParaRPr>
        </a:p>
      </dgm:t>
    </dgm:pt>
    <dgm:pt modelId="{BACFD362-645F-482C-95B9-CE852F63B1FA}" type="parTrans" cxnId="{221D4D7C-1FE3-42E4-A5D9-647FFCF594A1}">
      <dgm:prSet/>
      <dgm:spPr/>
      <dgm:t>
        <a:bodyPr/>
        <a:lstStyle/>
        <a:p>
          <a:endParaRPr lang="en-GB"/>
        </a:p>
      </dgm:t>
    </dgm:pt>
    <dgm:pt modelId="{F1CADBF9-29A0-4C34-BCC2-277E65F69F71}" type="sibTrans" cxnId="{221D4D7C-1FE3-42E4-A5D9-647FFCF594A1}">
      <dgm:prSet/>
      <dgm:spPr/>
      <dgm:t>
        <a:bodyPr/>
        <a:lstStyle/>
        <a:p>
          <a:endParaRPr lang="en-GB"/>
        </a:p>
      </dgm:t>
    </dgm:pt>
    <dgm:pt modelId="{8F4B4D71-882E-4C6B-94F4-1FF18F34CCF0}">
      <dgm:prSet phldrT="[Text]" custT="1"/>
      <dgm:spPr>
        <a:solidFill>
          <a:schemeClr val="accent4">
            <a:alpha val="90000"/>
          </a:schemeClr>
        </a:solidFill>
      </dgm:spPr>
      <dgm:t>
        <a:bodyPr/>
        <a:lstStyle/>
        <a:p>
          <a:pPr marL="0" algn="ctr">
            <a:buFontTx/>
            <a:buNone/>
          </a:pPr>
          <a:r>
            <a:rPr lang="en-US" sz="1600" dirty="0">
              <a:latin typeface="Arial" panose="020B0604020202020204" pitchFamily="34" charset="0"/>
              <a:cs typeface="Arial" panose="020B0604020202020204" pitchFamily="34" charset="0"/>
            </a:rPr>
            <a:t>Triathlons</a:t>
          </a:r>
        </a:p>
      </dgm:t>
    </dgm:pt>
    <dgm:pt modelId="{CE20C559-6358-44C3-BE2F-D88D771227C6}" type="parTrans" cxnId="{59154C1F-FB21-4958-BCD8-8D9011923B9B}">
      <dgm:prSet/>
      <dgm:spPr/>
      <dgm:t>
        <a:bodyPr/>
        <a:lstStyle/>
        <a:p>
          <a:endParaRPr lang="en-GB"/>
        </a:p>
      </dgm:t>
    </dgm:pt>
    <dgm:pt modelId="{75200F7B-D244-4F54-9510-0B4EAAE1CD27}" type="sibTrans" cxnId="{59154C1F-FB21-4958-BCD8-8D9011923B9B}">
      <dgm:prSet/>
      <dgm:spPr/>
      <dgm:t>
        <a:bodyPr/>
        <a:lstStyle/>
        <a:p>
          <a:endParaRPr lang="en-GB"/>
        </a:p>
      </dgm:t>
    </dgm:pt>
    <dgm:pt modelId="{588E1E63-997A-4947-B52D-B18F8BE2ADB4}">
      <dgm:prSet phldrT="[Text]" custT="1"/>
      <dgm:spPr/>
      <dgm:t>
        <a:bodyPr/>
        <a:lstStyle/>
        <a:p>
          <a:pPr algn="ctr"/>
          <a:r>
            <a:rPr lang="en-US" sz="2000" dirty="0">
              <a:latin typeface="Arial" panose="020B0604020202020204" pitchFamily="34" charset="0"/>
              <a:cs typeface="Arial" panose="020B0604020202020204" pitchFamily="34" charset="0"/>
            </a:rPr>
            <a:t>Contractor</a:t>
          </a:r>
        </a:p>
      </dgm:t>
    </dgm:pt>
    <dgm:pt modelId="{E9653A24-FF7A-418C-8880-4F718E5CAADC}" type="parTrans" cxnId="{08696256-C59C-4044-BF98-1CEBA2552A77}">
      <dgm:prSet/>
      <dgm:spPr/>
      <dgm:t>
        <a:bodyPr/>
        <a:lstStyle/>
        <a:p>
          <a:endParaRPr lang="en-GB"/>
        </a:p>
      </dgm:t>
    </dgm:pt>
    <dgm:pt modelId="{7C34AE62-10B0-4218-A0BF-2B6F0569CE73}" type="sibTrans" cxnId="{08696256-C59C-4044-BF98-1CEBA2552A77}">
      <dgm:prSet/>
      <dgm:spPr/>
      <dgm:t>
        <a:bodyPr/>
        <a:lstStyle/>
        <a:p>
          <a:endParaRPr lang="en-GB"/>
        </a:p>
      </dgm:t>
    </dgm:pt>
    <dgm:pt modelId="{83D620F4-35ED-4B42-86D1-F59B37541A9B}">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Good Working Practices</a:t>
          </a:r>
        </a:p>
      </dgm:t>
    </dgm:pt>
    <dgm:pt modelId="{305465AA-DC10-4068-9A8B-8283BB564794}" type="parTrans" cxnId="{56AF8929-C17E-4101-BAAD-268700107236}">
      <dgm:prSet/>
      <dgm:spPr/>
      <dgm:t>
        <a:bodyPr/>
        <a:lstStyle/>
        <a:p>
          <a:endParaRPr lang="en-GB"/>
        </a:p>
      </dgm:t>
    </dgm:pt>
    <dgm:pt modelId="{200F8EB6-8FBD-4629-88E0-BA87491B5F9B}" type="sibTrans" cxnId="{56AF8929-C17E-4101-BAAD-268700107236}">
      <dgm:prSet/>
      <dgm:spPr/>
      <dgm:t>
        <a:bodyPr/>
        <a:lstStyle/>
        <a:p>
          <a:endParaRPr lang="en-GB"/>
        </a:p>
      </dgm:t>
    </dgm:pt>
    <dgm:pt modelId="{4C277882-10FE-4E8F-8D80-31C12B1EE327}">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Bad Working Practices</a:t>
          </a:r>
        </a:p>
      </dgm:t>
    </dgm:pt>
    <dgm:pt modelId="{3F4A4BEF-68DC-4682-AF27-B50C7F4B79F1}" type="parTrans" cxnId="{F346B02C-FED5-4FC4-9C9E-B7D0BFAAD69A}">
      <dgm:prSet/>
      <dgm:spPr/>
      <dgm:t>
        <a:bodyPr/>
        <a:lstStyle/>
        <a:p>
          <a:endParaRPr lang="en-GB"/>
        </a:p>
      </dgm:t>
    </dgm:pt>
    <dgm:pt modelId="{113B3481-4B5E-42F9-A4FF-21E523D4722F}" type="sibTrans" cxnId="{F346B02C-FED5-4FC4-9C9E-B7D0BFAAD69A}">
      <dgm:prSet/>
      <dgm:spPr/>
      <dgm:t>
        <a:bodyPr/>
        <a:lstStyle/>
        <a:p>
          <a:endParaRPr lang="en-GB"/>
        </a:p>
      </dgm:t>
    </dgm:pt>
    <dgm:pt modelId="{532075CC-2A2E-4C97-BCEC-2E35C83AEB27}">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Great Managers</a:t>
          </a:r>
        </a:p>
      </dgm:t>
    </dgm:pt>
    <dgm:pt modelId="{4C768CCD-3DB4-4ED1-9C3E-78D2ABE17627}" type="parTrans" cxnId="{4CC97657-FA9B-4FE1-8309-4066FF0DBAAC}">
      <dgm:prSet/>
      <dgm:spPr/>
      <dgm:t>
        <a:bodyPr/>
        <a:lstStyle/>
        <a:p>
          <a:endParaRPr lang="en-GB"/>
        </a:p>
      </dgm:t>
    </dgm:pt>
    <dgm:pt modelId="{62B19150-E09A-4490-B75B-D27926A736D9}" type="sibTrans" cxnId="{4CC97657-FA9B-4FE1-8309-4066FF0DBAAC}">
      <dgm:prSet/>
      <dgm:spPr/>
      <dgm:t>
        <a:bodyPr/>
        <a:lstStyle/>
        <a:p>
          <a:endParaRPr lang="en-GB"/>
        </a:p>
      </dgm:t>
    </dgm:pt>
    <dgm:pt modelId="{636846D6-85EC-46AE-86E8-043E545AD404}">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Poor Managers</a:t>
          </a:r>
        </a:p>
      </dgm:t>
    </dgm:pt>
    <dgm:pt modelId="{C2F49C2E-8AB0-414C-88AF-FD07E5E39EEE}" type="parTrans" cxnId="{E7D95E28-56CA-4EB6-80D8-E8CCB65BD648}">
      <dgm:prSet/>
      <dgm:spPr/>
      <dgm:t>
        <a:bodyPr/>
        <a:lstStyle/>
        <a:p>
          <a:endParaRPr lang="en-GB"/>
        </a:p>
      </dgm:t>
    </dgm:pt>
    <dgm:pt modelId="{DBDD77EA-F064-48E4-9949-64872D939A8C}" type="sibTrans" cxnId="{E7D95E28-56CA-4EB6-80D8-E8CCB65BD648}">
      <dgm:prSet/>
      <dgm:spPr/>
      <dgm:t>
        <a:bodyPr/>
        <a:lstStyle/>
        <a:p>
          <a:endParaRPr lang="en-GB"/>
        </a:p>
      </dgm:t>
    </dgm:pt>
    <dgm:pt modelId="{02D0D8F8-4FF2-4EDF-BF4C-6EFE03B1BE8B}">
      <dgm:prSet phldrT="[Text]" custT="1"/>
      <dgm:spPr/>
      <dgm:t>
        <a:bodyPr/>
        <a:lstStyle/>
        <a:p>
          <a:pPr algn="ctr"/>
          <a:r>
            <a:rPr lang="en-US" sz="2000" dirty="0">
              <a:latin typeface="Arial" panose="020B0604020202020204" pitchFamily="34" charset="0"/>
              <a:cs typeface="Arial" panose="020B0604020202020204" pitchFamily="34" charset="0"/>
            </a:rPr>
            <a:t>Family</a:t>
          </a:r>
        </a:p>
      </dgm:t>
    </dgm:pt>
    <dgm:pt modelId="{B1C7608E-E808-4634-94F1-11F834C89E0B}" type="parTrans" cxnId="{D7E38296-E355-48F0-9A1A-3DC24B8AD6BA}">
      <dgm:prSet/>
      <dgm:spPr/>
      <dgm:t>
        <a:bodyPr/>
        <a:lstStyle/>
        <a:p>
          <a:endParaRPr lang="en-GB"/>
        </a:p>
      </dgm:t>
    </dgm:pt>
    <dgm:pt modelId="{34736536-11CD-462B-9E11-58E7395EFACF}" type="sibTrans" cxnId="{D7E38296-E355-48F0-9A1A-3DC24B8AD6BA}">
      <dgm:prSet/>
      <dgm:spPr/>
      <dgm:t>
        <a:bodyPr/>
        <a:lstStyle/>
        <a:p>
          <a:endParaRPr lang="en-GB"/>
        </a:p>
      </dgm:t>
    </dgm:pt>
    <dgm:pt modelId="{AC27EAF2-3B58-425C-98E0-70C32B7F5593}">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Children Teach Compromise</a:t>
          </a:r>
        </a:p>
      </dgm:t>
    </dgm:pt>
    <dgm:pt modelId="{EC3E4A57-A0CA-4BC1-A1E4-E3C9F27A022E}" type="parTrans" cxnId="{D9D8C912-A8FE-46C9-A003-20F35CE44459}">
      <dgm:prSet/>
      <dgm:spPr/>
      <dgm:t>
        <a:bodyPr/>
        <a:lstStyle/>
        <a:p>
          <a:endParaRPr lang="en-GB"/>
        </a:p>
      </dgm:t>
    </dgm:pt>
    <dgm:pt modelId="{9F7ACDF0-083E-44B9-A6EA-F0072999E858}" type="sibTrans" cxnId="{D9D8C912-A8FE-46C9-A003-20F35CE44459}">
      <dgm:prSet/>
      <dgm:spPr/>
      <dgm:t>
        <a:bodyPr/>
        <a:lstStyle/>
        <a:p>
          <a:endParaRPr lang="en-GB"/>
        </a:p>
      </dgm:t>
    </dgm:pt>
    <dgm:pt modelId="{D1F3BA09-582E-40D2-8A09-DE3DAD9EF695}">
      <dgm:prSet phldrT="[Text]" custT="1"/>
      <dgm:spPr>
        <a:solidFill>
          <a:schemeClr val="accent4">
            <a:alpha val="90000"/>
          </a:schemeClr>
        </a:solidFill>
      </dgm:spPr>
      <dgm:t>
        <a:bodyPr/>
        <a:lstStyle/>
        <a:p>
          <a:pPr marL="0" algn="ctr">
            <a:lnSpc>
              <a:spcPct val="110000"/>
            </a:lnSpc>
            <a:buFontTx/>
            <a:buNone/>
          </a:pPr>
          <a:r>
            <a:rPr lang="en-US" sz="1600" dirty="0">
              <a:latin typeface="Arial" panose="020B0604020202020204" pitchFamily="34" charset="0"/>
              <a:cs typeface="Arial" panose="020B0604020202020204" pitchFamily="34" charset="0"/>
            </a:rPr>
            <a:t>Cancer Teaches Perseverance</a:t>
          </a:r>
        </a:p>
      </dgm:t>
    </dgm:pt>
    <dgm:pt modelId="{B39C494C-C55E-4A62-A53F-BEB5B4E2BDBE}" type="parTrans" cxnId="{0BBE8C49-26B3-44D3-BF07-799DAED6CBB1}">
      <dgm:prSet/>
      <dgm:spPr/>
      <dgm:t>
        <a:bodyPr/>
        <a:lstStyle/>
        <a:p>
          <a:endParaRPr lang="en-GB"/>
        </a:p>
      </dgm:t>
    </dgm:pt>
    <dgm:pt modelId="{639A2D31-112D-4FF5-90CD-4B28F118352C}" type="sibTrans" cxnId="{0BBE8C49-26B3-44D3-BF07-799DAED6CBB1}">
      <dgm:prSet/>
      <dgm:spPr/>
      <dgm:t>
        <a:bodyPr/>
        <a:lstStyle/>
        <a:p>
          <a:endParaRPr lang="en-GB"/>
        </a:p>
      </dgm:t>
    </dgm:pt>
    <dgm:pt modelId="{66DB8784-C289-483E-82E7-9B052F7B7D11}">
      <dgm:prSet phldrT="[Text]" custT="1"/>
      <dgm:spPr>
        <a:solidFill>
          <a:schemeClr val="accent4">
            <a:alpha val="90000"/>
          </a:schemeClr>
        </a:solidFill>
      </dgm:spPr>
      <dgm:t>
        <a:bodyPr/>
        <a:lstStyle/>
        <a:p>
          <a:pPr marL="0" algn="ctr">
            <a:lnSpc>
              <a:spcPct val="110000"/>
            </a:lnSpc>
            <a:buFontTx/>
            <a:buNone/>
          </a:pPr>
          <a:endParaRPr lang="en-GB" sz="1100" dirty="0">
            <a:latin typeface="Arial" panose="020B0604020202020204" pitchFamily="34" charset="0"/>
            <a:cs typeface="Arial" panose="020B0604020202020204" pitchFamily="34" charset="0"/>
          </a:endParaRPr>
        </a:p>
      </dgm:t>
    </dgm:pt>
    <dgm:pt modelId="{4E5CC80E-3E3A-4699-AC58-E819A4096C9B}" type="parTrans" cxnId="{DD4D9B85-4DB9-44F4-95C2-9D0883D138B6}">
      <dgm:prSet/>
      <dgm:spPr/>
      <dgm:t>
        <a:bodyPr/>
        <a:lstStyle/>
        <a:p>
          <a:endParaRPr lang="en-GB"/>
        </a:p>
      </dgm:t>
    </dgm:pt>
    <dgm:pt modelId="{6FF490FB-E449-47BC-9DD3-D1E88C950F2E}" type="sibTrans" cxnId="{DD4D9B85-4DB9-44F4-95C2-9D0883D138B6}">
      <dgm:prSet/>
      <dgm:spPr/>
      <dgm:t>
        <a:bodyPr/>
        <a:lstStyle/>
        <a:p>
          <a:endParaRPr lang="en-GB"/>
        </a:p>
      </dgm:t>
    </dgm:pt>
    <dgm:pt modelId="{A5FD6400-99A6-4C48-89D3-5768D8CF2781}">
      <dgm:prSet phldrT="[Text]" custT="1"/>
      <dgm:spPr>
        <a:solidFill>
          <a:schemeClr val="accent4">
            <a:alpha val="90000"/>
          </a:schemeClr>
        </a:solidFill>
      </dgm:spPr>
      <dgm:t>
        <a:bodyPr/>
        <a:lstStyle/>
        <a:p>
          <a:pPr marL="0" algn="ctr">
            <a:lnSpc>
              <a:spcPct val="110000"/>
            </a:lnSpc>
            <a:buFontTx/>
            <a:buNone/>
          </a:pPr>
          <a:endParaRPr lang="en-GB" sz="1100" dirty="0">
            <a:latin typeface="Arial" panose="020B0604020202020204" pitchFamily="34" charset="0"/>
            <a:cs typeface="Arial" panose="020B0604020202020204" pitchFamily="34" charset="0"/>
          </a:endParaRPr>
        </a:p>
      </dgm:t>
    </dgm:pt>
    <dgm:pt modelId="{19091179-D04D-4081-B0F7-B246A2BCBE3C}" type="parTrans" cxnId="{73889E9B-DE9E-4ADA-B67A-30D543146F22}">
      <dgm:prSet/>
      <dgm:spPr/>
      <dgm:t>
        <a:bodyPr/>
        <a:lstStyle/>
        <a:p>
          <a:endParaRPr lang="en-GB"/>
        </a:p>
      </dgm:t>
    </dgm:pt>
    <dgm:pt modelId="{541B6223-A317-4BBB-AA90-60A5323630CE}" type="sibTrans" cxnId="{73889E9B-DE9E-4ADA-B67A-30D543146F22}">
      <dgm:prSet/>
      <dgm:spPr/>
      <dgm:t>
        <a:bodyPr/>
        <a:lstStyle/>
        <a:p>
          <a:endParaRPr lang="en-GB"/>
        </a:p>
      </dgm:t>
    </dgm:pt>
    <dgm:pt modelId="{05AD878F-D76B-4202-A405-D96F24B3202E}">
      <dgm:prSet phldrT="[Text]" custT="1"/>
      <dgm:spPr>
        <a:solidFill>
          <a:schemeClr val="accent4">
            <a:alpha val="90000"/>
          </a:schemeClr>
        </a:solidFill>
      </dgm:spPr>
      <dgm:t>
        <a:bodyPr anchor="t"/>
        <a:lstStyle/>
        <a:p>
          <a:pPr marL="0" algn="ctr">
            <a:buFontTx/>
            <a:buNone/>
          </a:pPr>
          <a:endParaRPr lang="en-GB" sz="1100" dirty="0">
            <a:latin typeface="Arial" panose="020B0604020202020204" pitchFamily="34" charset="0"/>
            <a:cs typeface="Arial" panose="020B0604020202020204" pitchFamily="34" charset="0"/>
          </a:endParaRPr>
        </a:p>
      </dgm:t>
    </dgm:pt>
    <dgm:pt modelId="{51565E1F-1275-47C8-992A-384E14463294}" type="parTrans" cxnId="{9C56E94E-7EA0-4769-BD02-63D7CB186681}">
      <dgm:prSet/>
      <dgm:spPr/>
      <dgm:t>
        <a:bodyPr/>
        <a:lstStyle/>
        <a:p>
          <a:endParaRPr lang="en-GB"/>
        </a:p>
      </dgm:t>
    </dgm:pt>
    <dgm:pt modelId="{6ABCAB61-2675-475E-A428-6CDB1ADB09DB}" type="sibTrans" cxnId="{9C56E94E-7EA0-4769-BD02-63D7CB186681}">
      <dgm:prSet/>
      <dgm:spPr/>
      <dgm:t>
        <a:bodyPr/>
        <a:lstStyle/>
        <a:p>
          <a:endParaRPr lang="en-GB"/>
        </a:p>
      </dgm:t>
    </dgm:pt>
    <dgm:pt modelId="{97472605-4A8C-426D-9595-16E064617A51}">
      <dgm:prSet phldrT="[Text]" custT="1"/>
      <dgm:spPr>
        <a:solidFill>
          <a:schemeClr val="accent4">
            <a:alpha val="90000"/>
          </a:schemeClr>
        </a:solidFill>
      </dgm:spPr>
      <dgm:t>
        <a:bodyPr/>
        <a:lstStyle/>
        <a:p>
          <a:pPr marL="0" algn="ctr">
            <a:lnSpc>
              <a:spcPct val="110000"/>
            </a:lnSpc>
            <a:buFontTx/>
            <a:buNone/>
          </a:pPr>
          <a:endParaRPr lang="en-US" sz="1100" dirty="0">
            <a:latin typeface="Arial" panose="020B0604020202020204" pitchFamily="34" charset="0"/>
            <a:cs typeface="Arial" panose="020B0604020202020204" pitchFamily="34" charset="0"/>
          </a:endParaRPr>
        </a:p>
      </dgm:t>
    </dgm:pt>
    <dgm:pt modelId="{5948E936-D6C9-4F09-9C9C-04427F02799E}" type="parTrans" cxnId="{1332F2E7-5B0D-426C-90C8-9304A596EB63}">
      <dgm:prSet/>
      <dgm:spPr/>
      <dgm:t>
        <a:bodyPr/>
        <a:lstStyle/>
        <a:p>
          <a:endParaRPr lang="en-GB"/>
        </a:p>
      </dgm:t>
    </dgm:pt>
    <dgm:pt modelId="{3344791B-076A-4AA4-A5FA-D0998B67C254}" type="sibTrans" cxnId="{1332F2E7-5B0D-426C-90C8-9304A596EB63}">
      <dgm:prSet/>
      <dgm:spPr/>
      <dgm:t>
        <a:bodyPr/>
        <a:lstStyle/>
        <a:p>
          <a:endParaRPr lang="en-GB"/>
        </a:p>
      </dgm:t>
    </dgm:pt>
    <dgm:pt modelId="{6F9321CF-54B5-4D18-AF33-82722A476A1B}">
      <dgm:prSet phldrT="[Text]" custT="1"/>
      <dgm:spPr>
        <a:solidFill>
          <a:schemeClr val="accent4">
            <a:alpha val="90000"/>
          </a:schemeClr>
        </a:solidFill>
      </dgm:spPr>
      <dgm:t>
        <a:bodyPr/>
        <a:lstStyle/>
        <a:p>
          <a:pPr marL="0" algn="ctr">
            <a:lnSpc>
              <a:spcPct val="110000"/>
            </a:lnSpc>
            <a:buFontTx/>
            <a:buNone/>
          </a:pPr>
          <a:endParaRPr lang="en-US" sz="1100" dirty="0">
            <a:latin typeface="Arial" panose="020B0604020202020204" pitchFamily="34" charset="0"/>
            <a:cs typeface="Arial" panose="020B0604020202020204" pitchFamily="34" charset="0"/>
          </a:endParaRPr>
        </a:p>
      </dgm:t>
    </dgm:pt>
    <dgm:pt modelId="{AA35D663-F1D9-4BAA-B945-E1A664C434A6}" type="parTrans" cxnId="{22F067DF-4FDE-4C54-96A9-87740F57223C}">
      <dgm:prSet/>
      <dgm:spPr/>
      <dgm:t>
        <a:bodyPr/>
        <a:lstStyle/>
        <a:p>
          <a:endParaRPr lang="en-GB"/>
        </a:p>
      </dgm:t>
    </dgm:pt>
    <dgm:pt modelId="{21EFB6A3-487B-4DD9-AC8C-5BB285065A5C}" type="sibTrans" cxnId="{22F067DF-4FDE-4C54-96A9-87740F57223C}">
      <dgm:prSet/>
      <dgm:spPr/>
      <dgm:t>
        <a:bodyPr/>
        <a:lstStyle/>
        <a:p>
          <a:endParaRPr lang="en-GB"/>
        </a:p>
      </dgm:t>
    </dgm:pt>
    <dgm:pt modelId="{0FA29693-4635-42B8-BC90-68676D4E7D63}">
      <dgm:prSet phldrT="[Text]" custT="1"/>
      <dgm:spPr>
        <a:solidFill>
          <a:schemeClr val="accent4">
            <a:alpha val="90000"/>
          </a:schemeClr>
        </a:solidFill>
      </dgm:spPr>
      <dgm:t>
        <a:bodyPr/>
        <a:lstStyle/>
        <a:p>
          <a:pPr marL="0" algn="ctr">
            <a:lnSpc>
              <a:spcPct val="110000"/>
            </a:lnSpc>
            <a:buFontTx/>
            <a:buNone/>
          </a:pPr>
          <a:endParaRPr lang="en-US" sz="1100" dirty="0">
            <a:latin typeface="Arial" panose="020B0604020202020204" pitchFamily="34" charset="0"/>
            <a:cs typeface="Arial" panose="020B0604020202020204" pitchFamily="34" charset="0"/>
          </a:endParaRPr>
        </a:p>
      </dgm:t>
    </dgm:pt>
    <dgm:pt modelId="{2DA2F349-B578-4694-80A9-A78DCA759122}" type="parTrans" cxnId="{DBFD0863-2C1F-469F-A5D1-577D0177129D}">
      <dgm:prSet/>
      <dgm:spPr/>
      <dgm:t>
        <a:bodyPr/>
        <a:lstStyle/>
        <a:p>
          <a:endParaRPr lang="en-GB"/>
        </a:p>
      </dgm:t>
    </dgm:pt>
    <dgm:pt modelId="{EF9ACE10-94AC-4465-897C-A588BCCB01DC}" type="sibTrans" cxnId="{DBFD0863-2C1F-469F-A5D1-577D0177129D}">
      <dgm:prSet/>
      <dgm:spPr/>
      <dgm:t>
        <a:bodyPr/>
        <a:lstStyle/>
        <a:p>
          <a:endParaRPr lang="en-GB"/>
        </a:p>
      </dgm:t>
    </dgm:pt>
    <dgm:pt modelId="{BF5430E6-644A-4E15-8BB2-6ADCFF55134B}">
      <dgm:prSet phldrT="[Text]" custT="1"/>
      <dgm:spPr>
        <a:solidFill>
          <a:schemeClr val="accent4">
            <a:alpha val="90000"/>
          </a:schemeClr>
        </a:solidFill>
      </dgm:spPr>
      <dgm:t>
        <a:bodyPr/>
        <a:lstStyle/>
        <a:p>
          <a:pPr marL="0" algn="ctr">
            <a:lnSpc>
              <a:spcPct val="110000"/>
            </a:lnSpc>
            <a:buFontTx/>
            <a:buNone/>
          </a:pPr>
          <a:endParaRPr lang="en-US" sz="1100" dirty="0">
            <a:latin typeface="Arial" panose="020B0604020202020204" pitchFamily="34" charset="0"/>
            <a:cs typeface="Arial" panose="020B0604020202020204" pitchFamily="34" charset="0"/>
          </a:endParaRPr>
        </a:p>
      </dgm:t>
    </dgm:pt>
    <dgm:pt modelId="{5D0E4EE6-952D-443C-8679-5A7C5ABC81B8}" type="parTrans" cxnId="{CBCF510B-51DC-4179-81F3-1017F2AC871E}">
      <dgm:prSet/>
      <dgm:spPr/>
      <dgm:t>
        <a:bodyPr/>
        <a:lstStyle/>
        <a:p>
          <a:endParaRPr lang="en-GB"/>
        </a:p>
      </dgm:t>
    </dgm:pt>
    <dgm:pt modelId="{99A7A7E2-50B5-41D2-9179-7691C1663FD2}" type="sibTrans" cxnId="{CBCF510B-51DC-4179-81F3-1017F2AC871E}">
      <dgm:prSet/>
      <dgm:spPr/>
      <dgm:t>
        <a:bodyPr/>
        <a:lstStyle/>
        <a:p>
          <a:endParaRPr lang="en-GB"/>
        </a:p>
      </dgm:t>
    </dgm:pt>
    <dgm:pt modelId="{0F947C62-A449-4125-8D05-2A80D33F47CF}">
      <dgm:prSet phldrT="[Text]" custT="1"/>
      <dgm:spPr>
        <a:solidFill>
          <a:schemeClr val="accent4">
            <a:alpha val="90000"/>
          </a:schemeClr>
        </a:solidFill>
      </dgm:spPr>
      <dgm:t>
        <a:bodyPr/>
        <a:lstStyle/>
        <a:p>
          <a:pPr marL="171450" algn="ctr">
            <a:lnSpc>
              <a:spcPct val="90000"/>
            </a:lnSpc>
          </a:pPr>
          <a:endParaRPr lang="en-GB" sz="1600" dirty="0">
            <a:latin typeface="Arial" panose="020B0604020202020204" pitchFamily="34" charset="0"/>
            <a:cs typeface="Arial" panose="020B0604020202020204" pitchFamily="34" charset="0"/>
          </a:endParaRPr>
        </a:p>
      </dgm:t>
    </dgm:pt>
    <dgm:pt modelId="{44D7CE53-6D4C-4D04-A643-1120EF8B6CDF}" type="parTrans" cxnId="{F29B9CE1-F6C8-4CD1-A682-0B6B8EB20F81}">
      <dgm:prSet/>
      <dgm:spPr/>
      <dgm:t>
        <a:bodyPr/>
        <a:lstStyle/>
        <a:p>
          <a:endParaRPr lang="en-GB"/>
        </a:p>
      </dgm:t>
    </dgm:pt>
    <dgm:pt modelId="{2BD2E8AA-6AAE-4B43-BF7F-61CDE05C8D66}" type="sibTrans" cxnId="{F29B9CE1-F6C8-4CD1-A682-0B6B8EB20F81}">
      <dgm:prSet/>
      <dgm:spPr/>
      <dgm:t>
        <a:bodyPr/>
        <a:lstStyle/>
        <a:p>
          <a:endParaRPr lang="en-GB"/>
        </a:p>
      </dgm:t>
    </dgm:pt>
    <dgm:pt modelId="{CF15F348-2495-45BE-94DF-53EE21B6C5D0}">
      <dgm:prSet phldrT="[Text]" custT="1"/>
      <dgm:spPr>
        <a:solidFill>
          <a:schemeClr val="accent4">
            <a:alpha val="90000"/>
          </a:schemeClr>
        </a:solidFill>
      </dgm:spPr>
      <dgm:t>
        <a:bodyPr/>
        <a:lstStyle/>
        <a:p>
          <a:pPr marL="171450" algn="ctr">
            <a:lnSpc>
              <a:spcPct val="90000"/>
            </a:lnSpc>
          </a:pPr>
          <a:endParaRPr lang="en-GB" sz="1600" dirty="0">
            <a:latin typeface="Arial" panose="020B0604020202020204" pitchFamily="34" charset="0"/>
            <a:cs typeface="Arial" panose="020B0604020202020204" pitchFamily="34" charset="0"/>
          </a:endParaRPr>
        </a:p>
      </dgm:t>
    </dgm:pt>
    <dgm:pt modelId="{43106CE0-522C-46E2-9033-DFC42F5B0B70}" type="parTrans" cxnId="{DA4D6E2B-BA2D-4EE0-9B73-2F02C221D143}">
      <dgm:prSet/>
      <dgm:spPr/>
      <dgm:t>
        <a:bodyPr/>
        <a:lstStyle/>
        <a:p>
          <a:endParaRPr lang="en-GB"/>
        </a:p>
      </dgm:t>
    </dgm:pt>
    <dgm:pt modelId="{346E7435-7C3C-49C2-B0E3-334A03967688}" type="sibTrans" cxnId="{DA4D6E2B-BA2D-4EE0-9B73-2F02C221D143}">
      <dgm:prSet/>
      <dgm:spPr/>
      <dgm:t>
        <a:bodyPr/>
        <a:lstStyle/>
        <a:p>
          <a:endParaRPr lang="en-GB"/>
        </a:p>
      </dgm:t>
    </dgm:pt>
    <dgm:pt modelId="{C3335960-361B-4C82-8485-FB8C0CF2E6FF}">
      <dgm:prSet phldrT="[Text]" custT="1"/>
      <dgm:spPr>
        <a:solidFill>
          <a:schemeClr val="accent4">
            <a:alpha val="90000"/>
          </a:schemeClr>
        </a:solidFill>
      </dgm:spPr>
      <dgm:t>
        <a:bodyPr anchor="t"/>
        <a:lstStyle/>
        <a:p>
          <a:pPr marL="171450" algn="ctr"/>
          <a:endParaRPr lang="en-GB" sz="1600" dirty="0">
            <a:latin typeface="Arial" panose="020B0604020202020204" pitchFamily="34" charset="0"/>
            <a:cs typeface="Arial" panose="020B0604020202020204" pitchFamily="34" charset="0"/>
          </a:endParaRPr>
        </a:p>
      </dgm:t>
    </dgm:pt>
    <dgm:pt modelId="{F5743A4B-E108-43E7-B022-5CC129656470}" type="parTrans" cxnId="{6CF13A4B-1004-447D-94EF-9469E7E0878B}">
      <dgm:prSet/>
      <dgm:spPr/>
      <dgm:t>
        <a:bodyPr/>
        <a:lstStyle/>
        <a:p>
          <a:endParaRPr lang="en-GB"/>
        </a:p>
      </dgm:t>
    </dgm:pt>
    <dgm:pt modelId="{0FCE87D3-6CA0-4C91-A04A-40F4A71EEDA7}" type="sibTrans" cxnId="{6CF13A4B-1004-447D-94EF-9469E7E0878B}">
      <dgm:prSet/>
      <dgm:spPr/>
      <dgm:t>
        <a:bodyPr/>
        <a:lstStyle/>
        <a:p>
          <a:endParaRPr lang="en-GB"/>
        </a:p>
      </dgm:t>
    </dgm:pt>
    <dgm:pt modelId="{4C52DF06-4EF1-45E3-8723-ECF183D382A5}">
      <dgm:prSet phldrT="[Text]" custT="1"/>
      <dgm:spPr>
        <a:solidFill>
          <a:schemeClr val="accent4">
            <a:alpha val="90000"/>
          </a:schemeClr>
        </a:solidFill>
      </dgm:spPr>
      <dgm:t>
        <a:bodyPr/>
        <a:lstStyle/>
        <a:p>
          <a:pPr marL="171450" algn="ctr">
            <a:lnSpc>
              <a:spcPct val="90000"/>
            </a:lnSpc>
          </a:pPr>
          <a:endParaRPr lang="en-US" sz="1600" dirty="0">
            <a:latin typeface="Arial" panose="020B0604020202020204" pitchFamily="34" charset="0"/>
            <a:cs typeface="Arial" panose="020B0604020202020204" pitchFamily="34" charset="0"/>
          </a:endParaRPr>
        </a:p>
      </dgm:t>
    </dgm:pt>
    <dgm:pt modelId="{75280AC1-9884-442F-95F4-B2D383BDD03A}" type="parTrans" cxnId="{A243CE3F-8683-462B-9287-B7145DED6EEF}">
      <dgm:prSet/>
      <dgm:spPr/>
      <dgm:t>
        <a:bodyPr/>
        <a:lstStyle/>
        <a:p>
          <a:endParaRPr lang="en-GB"/>
        </a:p>
      </dgm:t>
    </dgm:pt>
    <dgm:pt modelId="{2D20CAEB-CE90-494B-8B77-DFC28098AF6A}" type="sibTrans" cxnId="{A243CE3F-8683-462B-9287-B7145DED6EEF}">
      <dgm:prSet/>
      <dgm:spPr/>
      <dgm:t>
        <a:bodyPr/>
        <a:lstStyle/>
        <a:p>
          <a:endParaRPr lang="en-GB"/>
        </a:p>
      </dgm:t>
    </dgm:pt>
    <dgm:pt modelId="{E48B507B-8301-48D7-998C-8B559D218DCB}">
      <dgm:prSet phldrT="[Text]" custT="1"/>
      <dgm:spPr>
        <a:solidFill>
          <a:schemeClr val="accent4">
            <a:alpha val="90000"/>
          </a:schemeClr>
        </a:solidFill>
      </dgm:spPr>
      <dgm:t>
        <a:bodyPr/>
        <a:lstStyle/>
        <a:p>
          <a:pPr marL="171450" algn="ctr">
            <a:lnSpc>
              <a:spcPct val="90000"/>
            </a:lnSpc>
          </a:pPr>
          <a:endParaRPr lang="en-US" sz="1600" dirty="0">
            <a:latin typeface="Arial" panose="020B0604020202020204" pitchFamily="34" charset="0"/>
            <a:cs typeface="Arial" panose="020B0604020202020204" pitchFamily="34" charset="0"/>
          </a:endParaRPr>
        </a:p>
      </dgm:t>
    </dgm:pt>
    <dgm:pt modelId="{A7A73210-FEC1-44AA-A82A-C3DD80B8925B}" type="parTrans" cxnId="{D27BCD5F-A694-47E0-9F03-97348E422264}">
      <dgm:prSet/>
      <dgm:spPr/>
      <dgm:t>
        <a:bodyPr/>
        <a:lstStyle/>
        <a:p>
          <a:endParaRPr lang="en-GB"/>
        </a:p>
      </dgm:t>
    </dgm:pt>
    <dgm:pt modelId="{647BB327-E332-4508-AB75-C6F0123529B6}" type="sibTrans" cxnId="{D27BCD5F-A694-47E0-9F03-97348E422264}">
      <dgm:prSet/>
      <dgm:spPr/>
      <dgm:t>
        <a:bodyPr/>
        <a:lstStyle/>
        <a:p>
          <a:endParaRPr lang="en-GB"/>
        </a:p>
      </dgm:t>
    </dgm:pt>
    <dgm:pt modelId="{C8092E1D-799C-452D-B1F8-7CEFB4408844}">
      <dgm:prSet phldrT="[Text]" custT="1"/>
      <dgm:spPr>
        <a:solidFill>
          <a:schemeClr val="accent4">
            <a:alpha val="90000"/>
          </a:schemeClr>
        </a:solidFill>
      </dgm:spPr>
      <dgm:t>
        <a:bodyPr/>
        <a:lstStyle/>
        <a:p>
          <a:pPr marL="171450" algn="ctr">
            <a:lnSpc>
              <a:spcPct val="90000"/>
            </a:lnSpc>
          </a:pPr>
          <a:endParaRPr lang="en-US" sz="1600" dirty="0">
            <a:latin typeface="Arial" panose="020B0604020202020204" pitchFamily="34" charset="0"/>
            <a:cs typeface="Arial" panose="020B0604020202020204" pitchFamily="34" charset="0"/>
          </a:endParaRPr>
        </a:p>
      </dgm:t>
    </dgm:pt>
    <dgm:pt modelId="{F4E752A4-76BC-4F21-B30E-2B533D904436}" type="parTrans" cxnId="{AC6EA3E1-D772-4E0F-8F16-44A0DD677663}">
      <dgm:prSet/>
      <dgm:spPr/>
      <dgm:t>
        <a:bodyPr/>
        <a:lstStyle/>
        <a:p>
          <a:endParaRPr lang="en-GB"/>
        </a:p>
      </dgm:t>
    </dgm:pt>
    <dgm:pt modelId="{4F176D8E-7E44-46F8-B5F6-6FAD3DEF5A78}" type="sibTrans" cxnId="{AC6EA3E1-D772-4E0F-8F16-44A0DD677663}">
      <dgm:prSet/>
      <dgm:spPr/>
      <dgm:t>
        <a:bodyPr/>
        <a:lstStyle/>
        <a:p>
          <a:endParaRPr lang="en-GB"/>
        </a:p>
      </dgm:t>
    </dgm:pt>
    <dgm:pt modelId="{3B93E876-15E8-4023-8C63-C27A2D05EB2C}" type="pres">
      <dgm:prSet presAssocID="{C60C133A-3994-4427-967A-6431630535E0}" presName="Name0" presStyleCnt="0">
        <dgm:presLayoutVars>
          <dgm:dir/>
          <dgm:animLvl val="lvl"/>
          <dgm:resizeHandles val="exact"/>
        </dgm:presLayoutVars>
      </dgm:prSet>
      <dgm:spPr/>
    </dgm:pt>
    <dgm:pt modelId="{0E229FCA-EB20-4876-8CBA-DB3A6FC8D144}" type="pres">
      <dgm:prSet presAssocID="{10E3B89B-02AD-46DB-90C9-ABEDCB3DA1CD}" presName="composite" presStyleCnt="0"/>
      <dgm:spPr/>
    </dgm:pt>
    <dgm:pt modelId="{4FA51CB6-7404-4C97-B404-2895FC18C1A6}" type="pres">
      <dgm:prSet presAssocID="{10E3B89B-02AD-46DB-90C9-ABEDCB3DA1CD}" presName="parTx" presStyleLbl="alignNode1" presStyleIdx="0" presStyleCnt="5" custLinFactNeighborY="-13343">
        <dgm:presLayoutVars>
          <dgm:chMax val="0"/>
          <dgm:chPref val="0"/>
          <dgm:bulletEnabled val="1"/>
        </dgm:presLayoutVars>
      </dgm:prSet>
      <dgm:spPr/>
    </dgm:pt>
    <dgm:pt modelId="{C27FD75B-386F-4E95-9654-2ACAA9978D9F}" type="pres">
      <dgm:prSet presAssocID="{10E3B89B-02AD-46DB-90C9-ABEDCB3DA1CD}" presName="desTx" presStyleLbl="alignAccFollowNode1" presStyleIdx="0" presStyleCnt="5">
        <dgm:presLayoutVars>
          <dgm:bulletEnabled val="1"/>
        </dgm:presLayoutVars>
      </dgm:prSet>
      <dgm:spPr/>
    </dgm:pt>
    <dgm:pt modelId="{40201167-9B59-47CA-AEE5-32CEBA2BD229}" type="pres">
      <dgm:prSet presAssocID="{459529DC-C3D1-422C-B53C-14AF8B30CC2E}" presName="space" presStyleCnt="0"/>
      <dgm:spPr/>
    </dgm:pt>
    <dgm:pt modelId="{857B40AB-3E1E-4B24-B45B-A52FC96360E6}" type="pres">
      <dgm:prSet presAssocID="{EB8A9AF3-1178-4E0B-B3FA-A191773A58A5}" presName="composite" presStyleCnt="0"/>
      <dgm:spPr/>
    </dgm:pt>
    <dgm:pt modelId="{770F1F05-35CB-43F5-B85C-F65350D83261}" type="pres">
      <dgm:prSet presAssocID="{EB8A9AF3-1178-4E0B-B3FA-A191773A58A5}" presName="parTx" presStyleLbl="alignNode1" presStyleIdx="1" presStyleCnt="5" custLinFactNeighborY="-13343">
        <dgm:presLayoutVars>
          <dgm:chMax val="0"/>
          <dgm:chPref val="0"/>
          <dgm:bulletEnabled val="1"/>
        </dgm:presLayoutVars>
      </dgm:prSet>
      <dgm:spPr/>
    </dgm:pt>
    <dgm:pt modelId="{965646E9-1317-474D-9691-A91F1017EF4F}" type="pres">
      <dgm:prSet presAssocID="{EB8A9AF3-1178-4E0B-B3FA-A191773A58A5}" presName="desTx" presStyleLbl="alignAccFollowNode1" presStyleIdx="1" presStyleCnt="5">
        <dgm:presLayoutVars>
          <dgm:bulletEnabled val="1"/>
        </dgm:presLayoutVars>
      </dgm:prSet>
      <dgm:spPr/>
    </dgm:pt>
    <dgm:pt modelId="{B3B717AD-38BA-478A-8135-B3C7188E5144}" type="pres">
      <dgm:prSet presAssocID="{CA739B90-9D89-4D46-A511-88192F655123}" presName="space" presStyleCnt="0"/>
      <dgm:spPr/>
    </dgm:pt>
    <dgm:pt modelId="{DEB5EF2B-C74D-4B04-B451-EE72EFE19734}" type="pres">
      <dgm:prSet presAssocID="{D2E9E71E-38B5-4B2B-807D-00198EB4C2BA}" presName="composite" presStyleCnt="0"/>
      <dgm:spPr/>
    </dgm:pt>
    <dgm:pt modelId="{6EBFC170-0D83-4D88-B107-EA8DC63DFB42}" type="pres">
      <dgm:prSet presAssocID="{D2E9E71E-38B5-4B2B-807D-00198EB4C2BA}" presName="parTx" presStyleLbl="alignNode1" presStyleIdx="2" presStyleCnt="5" custLinFactNeighborY="-13343">
        <dgm:presLayoutVars>
          <dgm:chMax val="0"/>
          <dgm:chPref val="0"/>
          <dgm:bulletEnabled val="1"/>
        </dgm:presLayoutVars>
      </dgm:prSet>
      <dgm:spPr/>
    </dgm:pt>
    <dgm:pt modelId="{BE175A7D-E1B3-49FC-8844-54AF51230AD7}" type="pres">
      <dgm:prSet presAssocID="{D2E9E71E-38B5-4B2B-807D-00198EB4C2BA}" presName="desTx" presStyleLbl="alignAccFollowNode1" presStyleIdx="2" presStyleCnt="5">
        <dgm:presLayoutVars>
          <dgm:bulletEnabled val="1"/>
        </dgm:presLayoutVars>
      </dgm:prSet>
      <dgm:spPr/>
    </dgm:pt>
    <dgm:pt modelId="{366C25B5-85C5-4981-93A4-2C5657E99C90}" type="pres">
      <dgm:prSet presAssocID="{AA4EDBC6-4EDA-48D9-B39A-90164E41BDDB}" presName="space" presStyleCnt="0"/>
      <dgm:spPr/>
    </dgm:pt>
    <dgm:pt modelId="{5685ABEC-A903-4C84-9121-CC6FE7EDA8B2}" type="pres">
      <dgm:prSet presAssocID="{588E1E63-997A-4947-B52D-B18F8BE2ADB4}" presName="composite" presStyleCnt="0"/>
      <dgm:spPr/>
    </dgm:pt>
    <dgm:pt modelId="{18DBC006-A515-4B18-BC4E-9F241E16082E}" type="pres">
      <dgm:prSet presAssocID="{588E1E63-997A-4947-B52D-B18F8BE2ADB4}" presName="parTx" presStyleLbl="alignNode1" presStyleIdx="3" presStyleCnt="5" custLinFactNeighborY="-13343">
        <dgm:presLayoutVars>
          <dgm:chMax val="0"/>
          <dgm:chPref val="0"/>
          <dgm:bulletEnabled val="1"/>
        </dgm:presLayoutVars>
      </dgm:prSet>
      <dgm:spPr/>
    </dgm:pt>
    <dgm:pt modelId="{5ADA37C7-AD55-4885-BB12-22EF51DCFDE9}" type="pres">
      <dgm:prSet presAssocID="{588E1E63-997A-4947-B52D-B18F8BE2ADB4}" presName="desTx" presStyleLbl="alignAccFollowNode1" presStyleIdx="3" presStyleCnt="5">
        <dgm:presLayoutVars>
          <dgm:bulletEnabled val="1"/>
        </dgm:presLayoutVars>
      </dgm:prSet>
      <dgm:spPr/>
    </dgm:pt>
    <dgm:pt modelId="{CF09A623-3D07-4DAF-90D2-31672B70355F}" type="pres">
      <dgm:prSet presAssocID="{7C34AE62-10B0-4218-A0BF-2B6F0569CE73}" presName="space" presStyleCnt="0"/>
      <dgm:spPr/>
    </dgm:pt>
    <dgm:pt modelId="{D01CAC4A-BB8A-43E4-A789-233E56F2C3E4}" type="pres">
      <dgm:prSet presAssocID="{02D0D8F8-4FF2-4EDF-BF4C-6EFE03B1BE8B}" presName="composite" presStyleCnt="0"/>
      <dgm:spPr/>
    </dgm:pt>
    <dgm:pt modelId="{A3785E6F-DF75-412C-9345-73F73EE84C1E}" type="pres">
      <dgm:prSet presAssocID="{02D0D8F8-4FF2-4EDF-BF4C-6EFE03B1BE8B}" presName="parTx" presStyleLbl="alignNode1" presStyleIdx="4" presStyleCnt="5" custLinFactNeighborY="-13343">
        <dgm:presLayoutVars>
          <dgm:chMax val="0"/>
          <dgm:chPref val="0"/>
          <dgm:bulletEnabled val="1"/>
        </dgm:presLayoutVars>
      </dgm:prSet>
      <dgm:spPr/>
    </dgm:pt>
    <dgm:pt modelId="{27ACB2E1-D858-4E3F-913C-1268887563C2}" type="pres">
      <dgm:prSet presAssocID="{02D0D8F8-4FF2-4EDF-BF4C-6EFE03B1BE8B}" presName="desTx" presStyleLbl="alignAccFollowNode1" presStyleIdx="4" presStyleCnt="5">
        <dgm:presLayoutVars>
          <dgm:bulletEnabled val="1"/>
        </dgm:presLayoutVars>
      </dgm:prSet>
      <dgm:spPr/>
    </dgm:pt>
  </dgm:ptLst>
  <dgm:cxnLst>
    <dgm:cxn modelId="{A74D3902-1F6B-406D-91E7-A8D07B9ACC67}" srcId="{10E3B89B-02AD-46DB-90C9-ABEDCB3DA1CD}" destId="{8E6B7143-8EED-4369-9C42-229D18F98AF6}" srcOrd="1" destOrd="0" parTransId="{5BFABE1C-18DA-46CA-B932-524F345B212F}" sibTransId="{2AC7654B-2A6B-4E21-AA27-E346994295A1}"/>
    <dgm:cxn modelId="{CBCF510B-51DC-4179-81F3-1017F2AC871E}" srcId="{02D0D8F8-4FF2-4EDF-BF4C-6EFE03B1BE8B}" destId="{BF5430E6-644A-4E15-8BB2-6ADCFF55134B}" srcOrd="2" destOrd="0" parTransId="{5D0E4EE6-952D-443C-8679-5A7C5ABC81B8}" sibTransId="{99A7A7E2-50B5-41D2-9179-7691C1663FD2}"/>
    <dgm:cxn modelId="{B58EEE0D-7A30-4C24-BB4E-A4D10DDDDF0E}" type="presOf" srcId="{8E6B7143-8EED-4369-9C42-229D18F98AF6}" destId="{C27FD75B-386F-4E95-9654-2ACAA9978D9F}" srcOrd="0" destOrd="1" presId="urn:microsoft.com/office/officeart/2005/8/layout/hList1"/>
    <dgm:cxn modelId="{D9D8C912-A8FE-46C9-A003-20F35CE44459}" srcId="{02D0D8F8-4FF2-4EDF-BF4C-6EFE03B1BE8B}" destId="{AC27EAF2-3B58-425C-98E0-70C32B7F5593}" srcOrd="1" destOrd="0" parTransId="{EC3E4A57-A0CA-4BC1-A1E4-E3C9F27A022E}" sibTransId="{9F7ACDF0-083E-44B9-A6EA-F0072999E858}"/>
    <dgm:cxn modelId="{891F2016-2405-4BBF-99B1-45FC388863C4}" type="presOf" srcId="{C60C133A-3994-4427-967A-6431630535E0}" destId="{3B93E876-15E8-4023-8C63-C27A2D05EB2C}" srcOrd="0" destOrd="0" presId="urn:microsoft.com/office/officeart/2005/8/layout/hList1"/>
    <dgm:cxn modelId="{44B8C51B-D7FF-4622-A072-A71B94C99D96}" type="presOf" srcId="{83D620F4-35ED-4B42-86D1-F59B37541A9B}" destId="{5ADA37C7-AD55-4885-BB12-22EF51DCFDE9}" srcOrd="0" destOrd="1" presId="urn:microsoft.com/office/officeart/2005/8/layout/hList1"/>
    <dgm:cxn modelId="{4ECF671F-9A12-4E61-B7A2-2627C4459DA4}" type="presOf" srcId="{CF15F348-2495-45BE-94DF-53EE21B6C5D0}" destId="{965646E9-1317-474D-9691-A91F1017EF4F}" srcOrd="0" destOrd="0" presId="urn:microsoft.com/office/officeart/2005/8/layout/hList1"/>
    <dgm:cxn modelId="{59154C1F-FB21-4958-BCD8-8D9011923B9B}" srcId="{D2E9E71E-38B5-4B2B-807D-00198EB4C2BA}" destId="{8F4B4D71-882E-4C6B-94F4-1FF18F34CCF0}" srcOrd="3" destOrd="0" parTransId="{CE20C559-6358-44C3-BE2F-D88D771227C6}" sibTransId="{75200F7B-D244-4F54-9510-0B4EAAE1CD27}"/>
    <dgm:cxn modelId="{CE979120-FEA7-4048-A54F-9B1477EE731C}" type="presOf" srcId="{05AD878F-D76B-4202-A405-D96F24B3202E}" destId="{BE175A7D-E1B3-49FC-8844-54AF51230AD7}" srcOrd="0" destOrd="2" presId="urn:microsoft.com/office/officeart/2005/8/layout/hList1"/>
    <dgm:cxn modelId="{07AB9620-313F-4072-9AB4-0068BE1C56AA}" srcId="{C60C133A-3994-4427-967A-6431630535E0}" destId="{EB8A9AF3-1178-4E0B-B3FA-A191773A58A5}" srcOrd="1" destOrd="0" parTransId="{9C29F8BD-6E5B-4951-B141-D608252490FA}" sibTransId="{CA739B90-9D89-4D46-A511-88192F655123}"/>
    <dgm:cxn modelId="{E7D95E28-56CA-4EB6-80D8-E8CCB65BD648}" srcId="{588E1E63-997A-4947-B52D-B18F8BE2ADB4}" destId="{636846D6-85EC-46AE-86E8-043E545AD404}" srcOrd="7" destOrd="0" parTransId="{C2F49C2E-8AB0-414C-88AF-FD07E5E39EEE}" sibTransId="{DBDD77EA-F064-48E4-9949-64872D939A8C}"/>
    <dgm:cxn modelId="{56AF8929-C17E-4101-BAAD-268700107236}" srcId="{588E1E63-997A-4947-B52D-B18F8BE2ADB4}" destId="{83D620F4-35ED-4B42-86D1-F59B37541A9B}" srcOrd="1" destOrd="0" parTransId="{305465AA-DC10-4068-9A8B-8283BB564794}" sibTransId="{200F8EB6-8FBD-4629-88E0-BA87491B5F9B}"/>
    <dgm:cxn modelId="{DA4D6E2B-BA2D-4EE0-9B73-2F02C221D143}" srcId="{EB8A9AF3-1178-4E0B-B3FA-A191773A58A5}" destId="{CF15F348-2495-45BE-94DF-53EE21B6C5D0}" srcOrd="0" destOrd="0" parTransId="{43106CE0-522C-46E2-9033-DFC42F5B0B70}" sibTransId="{346E7435-7C3C-49C2-B0E3-334A03967688}"/>
    <dgm:cxn modelId="{F346B02C-FED5-4FC4-9C9E-B7D0BFAAD69A}" srcId="{588E1E63-997A-4947-B52D-B18F8BE2ADB4}" destId="{4C277882-10FE-4E8F-8D80-31C12B1EE327}" srcOrd="3" destOrd="0" parTransId="{3F4A4BEF-68DC-4682-AF27-B50C7F4B79F1}" sibTransId="{113B3481-4B5E-42F9-A4FF-21E523D4722F}"/>
    <dgm:cxn modelId="{440AF12D-18D4-4781-B42E-3638B09F09BA}" type="presOf" srcId="{588E1E63-997A-4947-B52D-B18F8BE2ADB4}" destId="{18DBC006-A515-4B18-BC4E-9F241E16082E}" srcOrd="0" destOrd="0" presId="urn:microsoft.com/office/officeart/2005/8/layout/hList1"/>
    <dgm:cxn modelId="{ABA07E34-6C33-4A61-A6B7-475F9F1B2BD4}" type="presOf" srcId="{D2E9E71E-38B5-4B2B-807D-00198EB4C2BA}" destId="{6EBFC170-0D83-4D88-B107-EA8DC63DFB42}" srcOrd="0" destOrd="0" presId="urn:microsoft.com/office/officeart/2005/8/layout/hList1"/>
    <dgm:cxn modelId="{6CF2D837-2D91-47A5-AB41-593E714BCA79}" type="presOf" srcId="{6F9321CF-54B5-4D18-AF33-82722A476A1B}" destId="{5ADA37C7-AD55-4885-BB12-22EF51DCFDE9}" srcOrd="0" destOrd="4" presId="urn:microsoft.com/office/officeart/2005/8/layout/hList1"/>
    <dgm:cxn modelId="{CEF85F3A-244D-4E86-8226-A36FAEEA1A8A}" type="presOf" srcId="{10E3B89B-02AD-46DB-90C9-ABEDCB3DA1CD}" destId="{4FA51CB6-7404-4C97-B404-2895FC18C1A6}" srcOrd="0" destOrd="0" presId="urn:microsoft.com/office/officeart/2005/8/layout/hList1"/>
    <dgm:cxn modelId="{A243CE3F-8683-462B-9287-B7145DED6EEF}" srcId="{588E1E63-997A-4947-B52D-B18F8BE2ADB4}" destId="{4C52DF06-4EF1-45E3-8723-ECF183D382A5}" srcOrd="0" destOrd="0" parTransId="{75280AC1-9884-442F-95F4-B2D383BDD03A}" sibTransId="{2D20CAEB-CE90-494B-8B77-DFC28098AF6A}"/>
    <dgm:cxn modelId="{D27BCD5F-A694-47E0-9F03-97348E422264}" srcId="{02D0D8F8-4FF2-4EDF-BF4C-6EFE03B1BE8B}" destId="{E48B507B-8301-48D7-998C-8B559D218DCB}" srcOrd="0" destOrd="0" parTransId="{A7A73210-FEC1-44AA-A82A-C3DD80B8925B}" sibTransId="{647BB327-E332-4508-AB75-C6F0123529B6}"/>
    <dgm:cxn modelId="{58AC8D42-5818-4E87-A7AA-14F6A68FCA9F}" type="presOf" srcId="{E48B507B-8301-48D7-998C-8B559D218DCB}" destId="{27ACB2E1-D858-4E3F-913C-1268887563C2}" srcOrd="0" destOrd="0" presId="urn:microsoft.com/office/officeart/2005/8/layout/hList1"/>
    <dgm:cxn modelId="{DBFD0863-2C1F-469F-A5D1-577D0177129D}" srcId="{588E1E63-997A-4947-B52D-B18F8BE2ADB4}" destId="{0FA29693-4635-42B8-BC90-68676D4E7D63}" srcOrd="6" destOrd="0" parTransId="{2DA2F349-B578-4694-80A9-A78DCA759122}" sibTransId="{EF9ACE10-94AC-4465-897C-A588BCCB01DC}"/>
    <dgm:cxn modelId="{6C9CA447-C3CB-4547-A0F6-EBB74D34A970}" srcId="{EB8A9AF3-1178-4E0B-B3FA-A191773A58A5}" destId="{97420267-C2ED-43FD-948E-AB8A076C091C}" srcOrd="3" destOrd="0" parTransId="{9728E5B9-9A1D-49BE-8D54-A3F792174527}" sibTransId="{1365D017-1E86-4C99-984B-491747901062}"/>
    <dgm:cxn modelId="{0BBE8C49-26B3-44D3-BF07-799DAED6CBB1}" srcId="{02D0D8F8-4FF2-4EDF-BF4C-6EFE03B1BE8B}" destId="{D1F3BA09-582E-40D2-8A09-DE3DAD9EF695}" srcOrd="3" destOrd="0" parTransId="{B39C494C-C55E-4A62-A53F-BEB5B4E2BDBE}" sibTransId="{639A2D31-112D-4FF5-90CD-4B28F118352C}"/>
    <dgm:cxn modelId="{6CF13A4B-1004-447D-94EF-9469E7E0878B}" srcId="{D2E9E71E-38B5-4B2B-807D-00198EB4C2BA}" destId="{C3335960-361B-4C82-8485-FB8C0CF2E6FF}" srcOrd="0" destOrd="0" parTransId="{F5743A4B-E108-43E7-B022-5CC129656470}" sibTransId="{0FCE87D3-6CA0-4C91-A04A-40F4A71EEDA7}"/>
    <dgm:cxn modelId="{9C56E94E-7EA0-4769-BD02-63D7CB186681}" srcId="{D2E9E71E-38B5-4B2B-807D-00198EB4C2BA}" destId="{05AD878F-D76B-4202-A405-D96F24B3202E}" srcOrd="2" destOrd="0" parTransId="{51565E1F-1275-47C8-992A-384E14463294}" sibTransId="{6ABCAB61-2675-475E-A428-6CDB1ADB09DB}"/>
    <dgm:cxn modelId="{96353C50-3E7D-4E6A-B847-2D4B9E3B011D}" type="presOf" srcId="{97472605-4A8C-426D-9595-16E064617A51}" destId="{5ADA37C7-AD55-4885-BB12-22EF51DCFDE9}" srcOrd="0" destOrd="2" presId="urn:microsoft.com/office/officeart/2005/8/layout/hList1"/>
    <dgm:cxn modelId="{E1363E51-FC5B-4B30-AD27-B8BA7EECD059}" type="presOf" srcId="{D1F3BA09-582E-40D2-8A09-DE3DAD9EF695}" destId="{27ACB2E1-D858-4E3F-913C-1268887563C2}" srcOrd="0" destOrd="3" presId="urn:microsoft.com/office/officeart/2005/8/layout/hList1"/>
    <dgm:cxn modelId="{08696256-C59C-4044-BF98-1CEBA2552A77}" srcId="{C60C133A-3994-4427-967A-6431630535E0}" destId="{588E1E63-997A-4947-B52D-B18F8BE2ADB4}" srcOrd="3" destOrd="0" parTransId="{E9653A24-FF7A-418C-8880-4F718E5CAADC}" sibTransId="{7C34AE62-10B0-4218-A0BF-2B6F0569CE73}"/>
    <dgm:cxn modelId="{4CC97657-FA9B-4FE1-8309-4066FF0DBAAC}" srcId="{588E1E63-997A-4947-B52D-B18F8BE2ADB4}" destId="{532075CC-2A2E-4C97-BCEC-2E35C83AEB27}" srcOrd="5" destOrd="0" parTransId="{4C768CCD-3DB4-4ED1-9C3E-78D2ABE17627}" sibTransId="{62B19150-E09A-4490-B75B-D27926A736D9}"/>
    <dgm:cxn modelId="{221D4D7C-1FE3-42E4-A5D9-647FFCF594A1}" srcId="{D2E9E71E-38B5-4B2B-807D-00198EB4C2BA}" destId="{D57E7F17-989A-476D-92C0-E1C0D726A35C}" srcOrd="1" destOrd="0" parTransId="{BACFD362-645F-482C-95B9-CE852F63B1FA}" sibTransId="{F1CADBF9-29A0-4C34-BCC2-277E65F69F71}"/>
    <dgm:cxn modelId="{78FE397F-7AE0-44E7-8798-245DB51C5625}" type="presOf" srcId="{118E95FB-FB9E-4C32-B423-0E038861BBE4}" destId="{965646E9-1317-474D-9691-A91F1017EF4F}" srcOrd="0" destOrd="1" presId="urn:microsoft.com/office/officeart/2005/8/layout/hList1"/>
    <dgm:cxn modelId="{9CCDDF82-8AB4-47BB-824E-15322DF6F043}" type="presOf" srcId="{C3335960-361B-4C82-8485-FB8C0CF2E6FF}" destId="{BE175A7D-E1B3-49FC-8844-54AF51230AD7}" srcOrd="0" destOrd="0" presId="urn:microsoft.com/office/officeart/2005/8/layout/hList1"/>
    <dgm:cxn modelId="{DD4D9B85-4DB9-44F4-95C2-9D0883D138B6}" srcId="{10E3B89B-02AD-46DB-90C9-ABEDCB3DA1CD}" destId="{66DB8784-C289-483E-82E7-9B052F7B7D11}" srcOrd="2" destOrd="0" parTransId="{4E5CC80E-3E3A-4699-AC58-E819A4096C9B}" sibTransId="{6FF490FB-E449-47BC-9DD3-D1E88C950F2E}"/>
    <dgm:cxn modelId="{A162EC85-73FC-4B49-BF0F-00760FE6EC1D}" type="presOf" srcId="{C8092E1D-799C-452D-B1F8-7CEFB4408844}" destId="{5ADA37C7-AD55-4885-BB12-22EF51DCFDE9}" srcOrd="0" destOrd="8" presId="urn:microsoft.com/office/officeart/2005/8/layout/hList1"/>
    <dgm:cxn modelId="{9AF3E08A-A3CA-4A6B-A5A8-F4B72968989E}" type="presOf" srcId="{636846D6-85EC-46AE-86E8-043E545AD404}" destId="{5ADA37C7-AD55-4885-BB12-22EF51DCFDE9}" srcOrd="0" destOrd="7" presId="urn:microsoft.com/office/officeart/2005/8/layout/hList1"/>
    <dgm:cxn modelId="{3E45158C-A0DB-43C3-9F0D-471C66EC0B9F}" type="presOf" srcId="{02D0D8F8-4FF2-4EDF-BF4C-6EFE03B1BE8B}" destId="{A3785E6F-DF75-412C-9345-73F73EE84C1E}" srcOrd="0" destOrd="0" presId="urn:microsoft.com/office/officeart/2005/8/layout/hList1"/>
    <dgm:cxn modelId="{F9201C93-382E-4A8B-B5B7-A4A50A34A410}" type="presOf" srcId="{CE1FD319-AF8A-4404-9435-CEB52986474B}" destId="{C27FD75B-386F-4E95-9654-2ACAA9978D9F}" srcOrd="0" destOrd="3" presId="urn:microsoft.com/office/officeart/2005/8/layout/hList1"/>
    <dgm:cxn modelId="{527A2496-6A57-49C1-B71A-D21746BF58D3}" srcId="{C60C133A-3994-4427-967A-6431630535E0}" destId="{D2E9E71E-38B5-4B2B-807D-00198EB4C2BA}" srcOrd="2" destOrd="0" parTransId="{304E3E28-547A-481D-B23D-07A044746463}" sibTransId="{AA4EDBC6-4EDA-48D9-B39A-90164E41BDDB}"/>
    <dgm:cxn modelId="{D7E38296-E355-48F0-9A1A-3DC24B8AD6BA}" srcId="{C60C133A-3994-4427-967A-6431630535E0}" destId="{02D0D8F8-4FF2-4EDF-BF4C-6EFE03B1BE8B}" srcOrd="4" destOrd="0" parTransId="{B1C7608E-E808-4634-94F1-11F834C89E0B}" sibTransId="{34736536-11CD-462B-9E11-58E7395EFACF}"/>
    <dgm:cxn modelId="{DC748397-D12F-49D6-B6C5-00F8F12B1716}" type="presOf" srcId="{97420267-C2ED-43FD-948E-AB8A076C091C}" destId="{965646E9-1317-474D-9691-A91F1017EF4F}" srcOrd="0" destOrd="3" presId="urn:microsoft.com/office/officeart/2005/8/layout/hList1"/>
    <dgm:cxn modelId="{73889E9B-DE9E-4ADA-B67A-30D543146F22}" srcId="{EB8A9AF3-1178-4E0B-B3FA-A191773A58A5}" destId="{A5FD6400-99A6-4C48-89D3-5768D8CF2781}" srcOrd="2" destOrd="0" parTransId="{19091179-D04D-4081-B0F7-B246A2BCBE3C}" sibTransId="{541B6223-A317-4BBB-AA90-60A5323630CE}"/>
    <dgm:cxn modelId="{59D6419F-1BD4-4B55-93DF-546309B5883E}" type="presOf" srcId="{EB8A9AF3-1178-4E0B-B3FA-A191773A58A5}" destId="{770F1F05-35CB-43F5-B85C-F65350D83261}" srcOrd="0" destOrd="0" presId="urn:microsoft.com/office/officeart/2005/8/layout/hList1"/>
    <dgm:cxn modelId="{458C9FA5-CD20-469F-8F0E-378D36A6D5CD}" srcId="{C60C133A-3994-4427-967A-6431630535E0}" destId="{10E3B89B-02AD-46DB-90C9-ABEDCB3DA1CD}" srcOrd="0" destOrd="0" parTransId="{A11640E4-F37E-40FC-9587-DEC7BC1D09CF}" sibTransId="{459529DC-C3D1-422C-B53C-14AF8B30CC2E}"/>
    <dgm:cxn modelId="{D81501A7-7694-47B0-B0E7-DE171DFD8642}" type="presOf" srcId="{A5FD6400-99A6-4C48-89D3-5768D8CF2781}" destId="{965646E9-1317-474D-9691-A91F1017EF4F}" srcOrd="0" destOrd="2" presId="urn:microsoft.com/office/officeart/2005/8/layout/hList1"/>
    <dgm:cxn modelId="{4BAC4BB1-1C7D-4718-8A84-62F63E3868C0}" type="presOf" srcId="{AC27EAF2-3B58-425C-98E0-70C32B7F5593}" destId="{27ACB2E1-D858-4E3F-913C-1268887563C2}" srcOrd="0" destOrd="1" presId="urn:microsoft.com/office/officeart/2005/8/layout/hList1"/>
    <dgm:cxn modelId="{BEDE4CB6-7125-42FC-917F-0BAA89EE7BB4}" type="presOf" srcId="{0F947C62-A449-4125-8D05-2A80D33F47CF}" destId="{C27FD75B-386F-4E95-9654-2ACAA9978D9F}" srcOrd="0" destOrd="0" presId="urn:microsoft.com/office/officeart/2005/8/layout/hList1"/>
    <dgm:cxn modelId="{6CDAB0B9-F58A-4482-B54B-3856C488AADA}" type="presOf" srcId="{4C277882-10FE-4E8F-8D80-31C12B1EE327}" destId="{5ADA37C7-AD55-4885-BB12-22EF51DCFDE9}" srcOrd="0" destOrd="3" presId="urn:microsoft.com/office/officeart/2005/8/layout/hList1"/>
    <dgm:cxn modelId="{1F5EE1BE-8B75-48AB-98FA-09656AE60F25}" type="presOf" srcId="{4C52DF06-4EF1-45E3-8723-ECF183D382A5}" destId="{5ADA37C7-AD55-4885-BB12-22EF51DCFDE9}" srcOrd="0" destOrd="0" presId="urn:microsoft.com/office/officeart/2005/8/layout/hList1"/>
    <dgm:cxn modelId="{837470CA-557E-422E-ACA0-8A2A45DB3108}" srcId="{EB8A9AF3-1178-4E0B-B3FA-A191773A58A5}" destId="{118E95FB-FB9E-4C32-B423-0E038861BBE4}" srcOrd="1" destOrd="0" parTransId="{EA4B4CAA-A7E5-48D6-BE45-56A4DF7CD56B}" sibTransId="{3F245A2D-05F9-4152-9D4D-770BB86FCDDA}"/>
    <dgm:cxn modelId="{C61FC9CB-8B38-419B-BEC8-D2F00E1B0044}" type="presOf" srcId="{D57E7F17-989A-476D-92C0-E1C0D726A35C}" destId="{BE175A7D-E1B3-49FC-8844-54AF51230AD7}" srcOrd="0" destOrd="1" presId="urn:microsoft.com/office/officeart/2005/8/layout/hList1"/>
    <dgm:cxn modelId="{E7BB04D1-BFE8-4FB9-914C-2D0369BC55CE}" srcId="{10E3B89B-02AD-46DB-90C9-ABEDCB3DA1CD}" destId="{CE1FD319-AF8A-4404-9435-CEB52986474B}" srcOrd="3" destOrd="0" parTransId="{A507A15A-4085-4776-AFAE-A380D2569769}" sibTransId="{D5231167-C602-4C1F-AB31-1ECD0874AFAB}"/>
    <dgm:cxn modelId="{22F067DF-4FDE-4C54-96A9-87740F57223C}" srcId="{588E1E63-997A-4947-B52D-B18F8BE2ADB4}" destId="{6F9321CF-54B5-4D18-AF33-82722A476A1B}" srcOrd="4" destOrd="0" parTransId="{AA35D663-F1D9-4BAA-B945-E1A664C434A6}" sibTransId="{21EFB6A3-487B-4DD9-AC8C-5BB285065A5C}"/>
    <dgm:cxn modelId="{41E951DF-1094-4B7D-BE27-5231D962F198}" type="presOf" srcId="{0FA29693-4635-42B8-BC90-68676D4E7D63}" destId="{5ADA37C7-AD55-4885-BB12-22EF51DCFDE9}" srcOrd="0" destOrd="6" presId="urn:microsoft.com/office/officeart/2005/8/layout/hList1"/>
    <dgm:cxn modelId="{F29B9CE1-F6C8-4CD1-A682-0B6B8EB20F81}" srcId="{10E3B89B-02AD-46DB-90C9-ABEDCB3DA1CD}" destId="{0F947C62-A449-4125-8D05-2A80D33F47CF}" srcOrd="0" destOrd="0" parTransId="{44D7CE53-6D4C-4D04-A643-1120EF8B6CDF}" sibTransId="{2BD2E8AA-6AAE-4B43-BF7F-61CDE05C8D66}"/>
    <dgm:cxn modelId="{AC6EA3E1-D772-4E0F-8F16-44A0DD677663}" srcId="{588E1E63-997A-4947-B52D-B18F8BE2ADB4}" destId="{C8092E1D-799C-452D-B1F8-7CEFB4408844}" srcOrd="8" destOrd="0" parTransId="{F4E752A4-76BC-4F21-B30E-2B533D904436}" sibTransId="{4F176D8E-7E44-46F8-B5F6-6FAD3DEF5A78}"/>
    <dgm:cxn modelId="{1332F2E7-5B0D-426C-90C8-9304A596EB63}" srcId="{588E1E63-997A-4947-B52D-B18F8BE2ADB4}" destId="{97472605-4A8C-426D-9595-16E064617A51}" srcOrd="2" destOrd="0" parTransId="{5948E936-D6C9-4F09-9C9C-04427F02799E}" sibTransId="{3344791B-076A-4AA4-A5FA-D0998B67C254}"/>
    <dgm:cxn modelId="{4FB26DEA-4ED9-44BE-81AA-FE41C8DE70A2}" type="presOf" srcId="{66DB8784-C289-483E-82E7-9B052F7B7D11}" destId="{C27FD75B-386F-4E95-9654-2ACAA9978D9F}" srcOrd="0" destOrd="2" presId="urn:microsoft.com/office/officeart/2005/8/layout/hList1"/>
    <dgm:cxn modelId="{762244F5-C454-4EC8-AB42-6D079D8B6A98}" type="presOf" srcId="{532075CC-2A2E-4C97-BCEC-2E35C83AEB27}" destId="{5ADA37C7-AD55-4885-BB12-22EF51DCFDE9}" srcOrd="0" destOrd="5" presId="urn:microsoft.com/office/officeart/2005/8/layout/hList1"/>
    <dgm:cxn modelId="{1C1F93F8-17F8-4DD0-9F13-D654C2BE80D8}" type="presOf" srcId="{8F4B4D71-882E-4C6B-94F4-1FF18F34CCF0}" destId="{BE175A7D-E1B3-49FC-8844-54AF51230AD7}" srcOrd="0" destOrd="3" presId="urn:microsoft.com/office/officeart/2005/8/layout/hList1"/>
    <dgm:cxn modelId="{E45B05FE-ED5C-4F1F-A410-2F82A515D779}" type="presOf" srcId="{BF5430E6-644A-4E15-8BB2-6ADCFF55134B}" destId="{27ACB2E1-D858-4E3F-913C-1268887563C2}" srcOrd="0" destOrd="2" presId="urn:microsoft.com/office/officeart/2005/8/layout/hList1"/>
    <dgm:cxn modelId="{C04516DE-4ACC-43B5-9106-4183638A0A30}" type="presParOf" srcId="{3B93E876-15E8-4023-8C63-C27A2D05EB2C}" destId="{0E229FCA-EB20-4876-8CBA-DB3A6FC8D144}" srcOrd="0" destOrd="0" presId="urn:microsoft.com/office/officeart/2005/8/layout/hList1"/>
    <dgm:cxn modelId="{5ADA2D99-D596-4CF9-BF08-E2361A986A1C}" type="presParOf" srcId="{0E229FCA-EB20-4876-8CBA-DB3A6FC8D144}" destId="{4FA51CB6-7404-4C97-B404-2895FC18C1A6}" srcOrd="0" destOrd="0" presId="urn:microsoft.com/office/officeart/2005/8/layout/hList1"/>
    <dgm:cxn modelId="{93F8660A-1FB8-41CE-AFC1-005B5A570CD1}" type="presParOf" srcId="{0E229FCA-EB20-4876-8CBA-DB3A6FC8D144}" destId="{C27FD75B-386F-4E95-9654-2ACAA9978D9F}" srcOrd="1" destOrd="0" presId="urn:microsoft.com/office/officeart/2005/8/layout/hList1"/>
    <dgm:cxn modelId="{3A8D29A3-4689-4ED1-B618-7B7AD08C68BD}" type="presParOf" srcId="{3B93E876-15E8-4023-8C63-C27A2D05EB2C}" destId="{40201167-9B59-47CA-AEE5-32CEBA2BD229}" srcOrd="1" destOrd="0" presId="urn:microsoft.com/office/officeart/2005/8/layout/hList1"/>
    <dgm:cxn modelId="{81A4654E-9B77-4CCB-8DAA-3F2304F8484C}" type="presParOf" srcId="{3B93E876-15E8-4023-8C63-C27A2D05EB2C}" destId="{857B40AB-3E1E-4B24-B45B-A52FC96360E6}" srcOrd="2" destOrd="0" presId="urn:microsoft.com/office/officeart/2005/8/layout/hList1"/>
    <dgm:cxn modelId="{0BAF1090-A847-41BB-ABB5-51C4AAF60D34}" type="presParOf" srcId="{857B40AB-3E1E-4B24-B45B-A52FC96360E6}" destId="{770F1F05-35CB-43F5-B85C-F65350D83261}" srcOrd="0" destOrd="0" presId="urn:microsoft.com/office/officeart/2005/8/layout/hList1"/>
    <dgm:cxn modelId="{BBB653C5-8CE8-46E4-877D-A53D000BE387}" type="presParOf" srcId="{857B40AB-3E1E-4B24-B45B-A52FC96360E6}" destId="{965646E9-1317-474D-9691-A91F1017EF4F}" srcOrd="1" destOrd="0" presId="urn:microsoft.com/office/officeart/2005/8/layout/hList1"/>
    <dgm:cxn modelId="{0AE26D0D-6C0E-4986-805A-AE073220883C}" type="presParOf" srcId="{3B93E876-15E8-4023-8C63-C27A2D05EB2C}" destId="{B3B717AD-38BA-478A-8135-B3C7188E5144}" srcOrd="3" destOrd="0" presId="urn:microsoft.com/office/officeart/2005/8/layout/hList1"/>
    <dgm:cxn modelId="{C4A643BD-8E2B-42CC-9D3F-CA7312E832BB}" type="presParOf" srcId="{3B93E876-15E8-4023-8C63-C27A2D05EB2C}" destId="{DEB5EF2B-C74D-4B04-B451-EE72EFE19734}" srcOrd="4" destOrd="0" presId="urn:microsoft.com/office/officeart/2005/8/layout/hList1"/>
    <dgm:cxn modelId="{8C8D8E93-8EDC-41CD-A2BD-DA3670D69B6D}" type="presParOf" srcId="{DEB5EF2B-C74D-4B04-B451-EE72EFE19734}" destId="{6EBFC170-0D83-4D88-B107-EA8DC63DFB42}" srcOrd="0" destOrd="0" presId="urn:microsoft.com/office/officeart/2005/8/layout/hList1"/>
    <dgm:cxn modelId="{08AA4863-6002-465A-9E51-8AAC5C1941DC}" type="presParOf" srcId="{DEB5EF2B-C74D-4B04-B451-EE72EFE19734}" destId="{BE175A7D-E1B3-49FC-8844-54AF51230AD7}" srcOrd="1" destOrd="0" presId="urn:microsoft.com/office/officeart/2005/8/layout/hList1"/>
    <dgm:cxn modelId="{525C0D9C-D8ED-40A9-9DCA-31BFD8955920}" type="presParOf" srcId="{3B93E876-15E8-4023-8C63-C27A2D05EB2C}" destId="{366C25B5-85C5-4981-93A4-2C5657E99C90}" srcOrd="5" destOrd="0" presId="urn:microsoft.com/office/officeart/2005/8/layout/hList1"/>
    <dgm:cxn modelId="{B7721712-22D3-4E18-B3AD-D2334BFF6FEA}" type="presParOf" srcId="{3B93E876-15E8-4023-8C63-C27A2D05EB2C}" destId="{5685ABEC-A903-4C84-9121-CC6FE7EDA8B2}" srcOrd="6" destOrd="0" presId="urn:microsoft.com/office/officeart/2005/8/layout/hList1"/>
    <dgm:cxn modelId="{019A1E73-1891-43C9-82B7-46D8E2B4163B}" type="presParOf" srcId="{5685ABEC-A903-4C84-9121-CC6FE7EDA8B2}" destId="{18DBC006-A515-4B18-BC4E-9F241E16082E}" srcOrd="0" destOrd="0" presId="urn:microsoft.com/office/officeart/2005/8/layout/hList1"/>
    <dgm:cxn modelId="{32F1A2AF-BB03-4EF2-8219-5FA346D70CDC}" type="presParOf" srcId="{5685ABEC-A903-4C84-9121-CC6FE7EDA8B2}" destId="{5ADA37C7-AD55-4885-BB12-22EF51DCFDE9}" srcOrd="1" destOrd="0" presId="urn:microsoft.com/office/officeart/2005/8/layout/hList1"/>
    <dgm:cxn modelId="{A5226BD1-3286-4604-9599-EAD50AA66D97}" type="presParOf" srcId="{3B93E876-15E8-4023-8C63-C27A2D05EB2C}" destId="{CF09A623-3D07-4DAF-90D2-31672B70355F}" srcOrd="7" destOrd="0" presId="urn:microsoft.com/office/officeart/2005/8/layout/hList1"/>
    <dgm:cxn modelId="{40F547A2-4269-4E3E-AEF6-1232A1B9A9CC}" type="presParOf" srcId="{3B93E876-15E8-4023-8C63-C27A2D05EB2C}" destId="{D01CAC4A-BB8A-43E4-A789-233E56F2C3E4}" srcOrd="8" destOrd="0" presId="urn:microsoft.com/office/officeart/2005/8/layout/hList1"/>
    <dgm:cxn modelId="{94DF0241-3D38-4CE1-B514-12FFF9FD1705}" type="presParOf" srcId="{D01CAC4A-BB8A-43E4-A789-233E56F2C3E4}" destId="{A3785E6F-DF75-412C-9345-73F73EE84C1E}" srcOrd="0" destOrd="0" presId="urn:microsoft.com/office/officeart/2005/8/layout/hList1"/>
    <dgm:cxn modelId="{9854A4F0-4099-41EB-8D27-AB1EFFE2FE81}" type="presParOf" srcId="{D01CAC4A-BB8A-43E4-A789-233E56F2C3E4}" destId="{27ACB2E1-D858-4E3F-913C-1268887563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A049AD-54A7-43D5-AB64-62B5C19366DC}" type="doc">
      <dgm:prSet loTypeId="urn:microsoft.com/office/officeart/2011/layout/ConvergingText" loCatId="process" qsTypeId="urn:microsoft.com/office/officeart/2005/8/quickstyle/simple1" qsCatId="simple" csTypeId="urn:microsoft.com/office/officeart/2005/8/colors/accent2_2" csCatId="accent2" phldr="1"/>
      <dgm:spPr/>
      <dgm:t>
        <a:bodyPr/>
        <a:lstStyle/>
        <a:p>
          <a:endParaRPr lang="en-GB"/>
        </a:p>
      </dgm:t>
    </dgm:pt>
    <dgm:pt modelId="{7D5E9CED-B2A1-43A3-8AB1-11056618BFBB}">
      <dgm:prSet phldrT="[Text]"/>
      <dgm:spPr>
        <a:solidFill>
          <a:schemeClr val="accent4"/>
        </a:solidFill>
        <a:ln>
          <a:noFill/>
        </a:ln>
      </dgm:spPr>
      <dgm:t>
        <a:bodyPr/>
        <a:lstStyle/>
        <a:p>
          <a:r>
            <a:rPr lang="en-US" dirty="0">
              <a:solidFill>
                <a:schemeClr val="tx1"/>
              </a:solidFill>
            </a:rPr>
            <a:t>Developer</a:t>
          </a:r>
          <a:endParaRPr lang="en-GB" dirty="0">
            <a:solidFill>
              <a:schemeClr val="tx1"/>
            </a:solidFill>
          </a:endParaRPr>
        </a:p>
      </dgm:t>
    </dgm:pt>
    <dgm:pt modelId="{CD85E76F-113D-48E6-AF44-FA2102B6FB16}" type="parTrans" cxnId="{839B1774-3FDB-4364-83B9-54CC9423E36E}">
      <dgm:prSet/>
      <dgm:spPr/>
      <dgm:t>
        <a:bodyPr/>
        <a:lstStyle/>
        <a:p>
          <a:endParaRPr lang="en-GB"/>
        </a:p>
      </dgm:t>
    </dgm:pt>
    <dgm:pt modelId="{D6061735-23F5-4BC1-B375-A904D760AF7C}" type="sibTrans" cxnId="{839B1774-3FDB-4364-83B9-54CC9423E36E}">
      <dgm:prSet/>
      <dgm:spPr/>
      <dgm:t>
        <a:bodyPr/>
        <a:lstStyle/>
        <a:p>
          <a:endParaRPr lang="en-GB"/>
        </a:p>
      </dgm:t>
    </dgm:pt>
    <dgm:pt modelId="{A76C2EB2-6FBD-4008-97CE-3F59E6B75B9A}">
      <dgm:prSet phldrT="[Text]"/>
      <dgm:spPr>
        <a:solidFill>
          <a:schemeClr val="bg1"/>
        </a:solidFill>
        <a:ln>
          <a:noFill/>
        </a:ln>
      </dgm:spPr>
      <dgm:t>
        <a:bodyPr/>
        <a:lstStyle/>
        <a:p>
          <a:r>
            <a:rPr lang="en-US" dirty="0"/>
            <a:t>First Job</a:t>
          </a:r>
          <a:endParaRPr lang="en-GB" dirty="0"/>
        </a:p>
      </dgm:t>
    </dgm:pt>
    <dgm:pt modelId="{C4FCC651-6744-4284-8572-EDABA02DDEAF}" type="parTrans" cxnId="{47965AEA-4125-4782-AFB3-D224E7395C20}">
      <dgm:prSet/>
      <dgm:spPr/>
      <dgm:t>
        <a:bodyPr/>
        <a:lstStyle/>
        <a:p>
          <a:endParaRPr lang="en-GB"/>
        </a:p>
      </dgm:t>
    </dgm:pt>
    <dgm:pt modelId="{17F9D9A6-BC98-482C-8F37-CD8167194285}" type="sibTrans" cxnId="{47965AEA-4125-4782-AFB3-D224E7395C20}">
      <dgm:prSet/>
      <dgm:spPr/>
      <dgm:t>
        <a:bodyPr/>
        <a:lstStyle/>
        <a:p>
          <a:endParaRPr lang="en-GB"/>
        </a:p>
      </dgm:t>
    </dgm:pt>
    <dgm:pt modelId="{E4891BE1-A401-4C46-BC2A-95B1C9A10114}">
      <dgm:prSet phldrT="[Text]"/>
      <dgm:spPr>
        <a:solidFill>
          <a:schemeClr val="bg1"/>
        </a:solidFill>
        <a:ln>
          <a:noFill/>
        </a:ln>
      </dgm:spPr>
      <dgm:t>
        <a:bodyPr/>
        <a:lstStyle/>
        <a:p>
          <a:r>
            <a:rPr lang="en-US" dirty="0"/>
            <a:t>Perfect Job</a:t>
          </a:r>
          <a:endParaRPr lang="en-GB" dirty="0"/>
        </a:p>
      </dgm:t>
    </dgm:pt>
    <dgm:pt modelId="{98513C5A-4C40-48BA-B4EB-859842CD52DC}" type="parTrans" cxnId="{BAC968C3-B45B-4BA0-AAFB-BABEFE1529D1}">
      <dgm:prSet/>
      <dgm:spPr/>
      <dgm:t>
        <a:bodyPr/>
        <a:lstStyle/>
        <a:p>
          <a:endParaRPr lang="en-GB"/>
        </a:p>
      </dgm:t>
    </dgm:pt>
    <dgm:pt modelId="{712049B6-5F5C-4161-9943-A03D42837123}" type="sibTrans" cxnId="{BAC968C3-B45B-4BA0-AAFB-BABEFE1529D1}">
      <dgm:prSet/>
      <dgm:spPr/>
      <dgm:t>
        <a:bodyPr/>
        <a:lstStyle/>
        <a:p>
          <a:endParaRPr lang="en-GB"/>
        </a:p>
      </dgm:t>
    </dgm:pt>
    <dgm:pt modelId="{71A30C47-6778-4981-BAEB-6EEA1B8FFF07}">
      <dgm:prSet phldrT="[Text]"/>
      <dgm:spPr>
        <a:solidFill>
          <a:schemeClr val="bg1"/>
        </a:solidFill>
        <a:ln>
          <a:noFill/>
        </a:ln>
      </dgm:spPr>
      <dgm:t>
        <a:bodyPr/>
        <a:lstStyle/>
        <a:p>
          <a:r>
            <a:rPr lang="en-US" dirty="0"/>
            <a:t>Athlete	</a:t>
          </a:r>
          <a:endParaRPr lang="en-GB" dirty="0"/>
        </a:p>
      </dgm:t>
    </dgm:pt>
    <dgm:pt modelId="{90E35DC5-9F47-46A4-AB03-6E678485377C}" type="parTrans" cxnId="{F12D2323-52E5-492C-A82F-B942ED6C4204}">
      <dgm:prSet/>
      <dgm:spPr/>
      <dgm:t>
        <a:bodyPr/>
        <a:lstStyle/>
        <a:p>
          <a:endParaRPr lang="en-GB"/>
        </a:p>
      </dgm:t>
    </dgm:pt>
    <dgm:pt modelId="{310AC920-2961-43A5-82E3-9E5142386B95}" type="sibTrans" cxnId="{F12D2323-52E5-492C-A82F-B942ED6C4204}">
      <dgm:prSet/>
      <dgm:spPr/>
      <dgm:t>
        <a:bodyPr/>
        <a:lstStyle/>
        <a:p>
          <a:endParaRPr lang="en-GB"/>
        </a:p>
      </dgm:t>
    </dgm:pt>
    <dgm:pt modelId="{5C6F7BC9-20F7-4C47-BA69-6C82E2FA7D71}">
      <dgm:prSet phldrT="[Text]"/>
      <dgm:spPr>
        <a:solidFill>
          <a:schemeClr val="bg1"/>
        </a:solidFill>
        <a:ln>
          <a:noFill/>
        </a:ln>
      </dgm:spPr>
      <dgm:t>
        <a:bodyPr/>
        <a:lstStyle/>
        <a:p>
          <a:r>
            <a:rPr lang="en-US" dirty="0"/>
            <a:t>Contractor</a:t>
          </a:r>
          <a:endParaRPr lang="en-GB" dirty="0"/>
        </a:p>
      </dgm:t>
    </dgm:pt>
    <dgm:pt modelId="{80242E43-4C21-4473-9E8B-7D1001EE4975}" type="parTrans" cxnId="{0AD52B40-F5BD-48A1-8B5B-B1DB820D0209}">
      <dgm:prSet/>
      <dgm:spPr/>
      <dgm:t>
        <a:bodyPr/>
        <a:lstStyle/>
        <a:p>
          <a:endParaRPr lang="en-GB"/>
        </a:p>
      </dgm:t>
    </dgm:pt>
    <dgm:pt modelId="{120269BF-761A-44E2-986D-04F455994720}" type="sibTrans" cxnId="{0AD52B40-F5BD-48A1-8B5B-B1DB820D0209}">
      <dgm:prSet/>
      <dgm:spPr/>
      <dgm:t>
        <a:bodyPr/>
        <a:lstStyle/>
        <a:p>
          <a:endParaRPr lang="en-GB"/>
        </a:p>
      </dgm:t>
    </dgm:pt>
    <dgm:pt modelId="{7AEF0508-9ADA-43B2-BAB4-2876A896D07C}">
      <dgm:prSet phldrT="[Text]"/>
      <dgm:spPr>
        <a:solidFill>
          <a:schemeClr val="bg1"/>
        </a:solidFill>
        <a:ln>
          <a:noFill/>
        </a:ln>
      </dgm:spPr>
      <dgm:t>
        <a:bodyPr/>
        <a:lstStyle/>
        <a:p>
          <a:r>
            <a:rPr lang="en-US" dirty="0"/>
            <a:t>Family</a:t>
          </a:r>
          <a:endParaRPr lang="en-GB" dirty="0"/>
        </a:p>
      </dgm:t>
    </dgm:pt>
    <dgm:pt modelId="{2B8487ED-D9E7-44D1-AE51-322354E3EFDF}" type="parTrans" cxnId="{CDCB7A8F-F44F-4B2C-8DCB-D20E1EE7938F}">
      <dgm:prSet/>
      <dgm:spPr/>
      <dgm:t>
        <a:bodyPr/>
        <a:lstStyle/>
        <a:p>
          <a:endParaRPr lang="en-GB"/>
        </a:p>
      </dgm:t>
    </dgm:pt>
    <dgm:pt modelId="{4F3978BC-F0B4-4A1D-95A8-D061DB2B0332}" type="sibTrans" cxnId="{CDCB7A8F-F44F-4B2C-8DCB-D20E1EE7938F}">
      <dgm:prSet/>
      <dgm:spPr/>
      <dgm:t>
        <a:bodyPr/>
        <a:lstStyle/>
        <a:p>
          <a:endParaRPr lang="en-GB"/>
        </a:p>
      </dgm:t>
    </dgm:pt>
    <dgm:pt modelId="{BA0D0F16-D92E-4588-83E1-2EB873DA6E27}">
      <dgm:prSet phldrT="[Text]"/>
      <dgm:spPr>
        <a:solidFill>
          <a:schemeClr val="accent4"/>
        </a:solidFill>
        <a:ln>
          <a:noFill/>
        </a:ln>
      </dgm:spPr>
      <dgm:t>
        <a:bodyPr/>
        <a:lstStyle/>
        <a:p>
          <a:r>
            <a:rPr lang="en-US" dirty="0">
              <a:solidFill>
                <a:schemeClr val="tx1"/>
              </a:solidFill>
            </a:rPr>
            <a:t>Development Manager</a:t>
          </a:r>
          <a:endParaRPr lang="en-GB" dirty="0">
            <a:solidFill>
              <a:schemeClr val="tx1"/>
            </a:solidFill>
          </a:endParaRPr>
        </a:p>
      </dgm:t>
    </dgm:pt>
    <dgm:pt modelId="{9EE4883B-91B9-4881-9B94-0F7AA7CE2115}" type="parTrans" cxnId="{0C344AC7-8CBC-417A-8FE5-ECD995CD6034}">
      <dgm:prSet/>
      <dgm:spPr/>
      <dgm:t>
        <a:bodyPr/>
        <a:lstStyle/>
        <a:p>
          <a:endParaRPr lang="en-GB"/>
        </a:p>
      </dgm:t>
    </dgm:pt>
    <dgm:pt modelId="{D4210B8B-1C97-4CB4-9113-879891981370}" type="sibTrans" cxnId="{0C344AC7-8CBC-417A-8FE5-ECD995CD6034}">
      <dgm:prSet/>
      <dgm:spPr/>
      <dgm:t>
        <a:bodyPr/>
        <a:lstStyle/>
        <a:p>
          <a:endParaRPr lang="en-GB"/>
        </a:p>
      </dgm:t>
    </dgm:pt>
    <dgm:pt modelId="{CA6D36DC-DAA7-4F84-8A69-07E62FE9FCA8}" type="pres">
      <dgm:prSet presAssocID="{97A049AD-54A7-43D5-AB64-62B5C19366DC}" presName="Name0" presStyleCnt="0">
        <dgm:presLayoutVars>
          <dgm:chMax/>
          <dgm:chPref val="1"/>
          <dgm:dir/>
          <dgm:animOne val="branch"/>
          <dgm:animLvl val="lvl"/>
          <dgm:resizeHandles/>
        </dgm:presLayoutVars>
      </dgm:prSet>
      <dgm:spPr/>
    </dgm:pt>
    <dgm:pt modelId="{35F47AFD-B37E-4768-B8C1-80979DA6AF8D}" type="pres">
      <dgm:prSet presAssocID="{7D5E9CED-B2A1-43A3-8AB1-11056618BFBB}" presName="composite" presStyleCnt="0"/>
      <dgm:spPr/>
    </dgm:pt>
    <dgm:pt modelId="{77B78732-1170-4366-A187-42A442D40403}" type="pres">
      <dgm:prSet presAssocID="{7D5E9CED-B2A1-43A3-8AB1-11056618BFBB}" presName="ParentAccent1" presStyleLbl="alignNode1" presStyleIdx="0" presStyleCnt="62"/>
      <dgm:spPr>
        <a:solidFill>
          <a:schemeClr val="accent4"/>
        </a:solidFill>
        <a:ln>
          <a:noFill/>
        </a:ln>
      </dgm:spPr>
    </dgm:pt>
    <dgm:pt modelId="{23795FCD-8A46-4AF2-B927-0A87538A668D}" type="pres">
      <dgm:prSet presAssocID="{7D5E9CED-B2A1-43A3-8AB1-11056618BFBB}" presName="ParentAccent2" presStyleLbl="alignNode1" presStyleIdx="1" presStyleCnt="62"/>
      <dgm:spPr>
        <a:solidFill>
          <a:schemeClr val="accent4"/>
        </a:solidFill>
        <a:ln>
          <a:noFill/>
        </a:ln>
      </dgm:spPr>
    </dgm:pt>
    <dgm:pt modelId="{3FCB395B-D97E-4989-867E-9095F201299F}" type="pres">
      <dgm:prSet presAssocID="{7D5E9CED-B2A1-43A3-8AB1-11056618BFBB}" presName="ParentAccent3" presStyleLbl="alignNode1" presStyleIdx="2" presStyleCnt="62"/>
      <dgm:spPr>
        <a:solidFill>
          <a:schemeClr val="accent4"/>
        </a:solidFill>
        <a:ln>
          <a:noFill/>
        </a:ln>
      </dgm:spPr>
    </dgm:pt>
    <dgm:pt modelId="{BFBF0E41-9D5F-48A8-AD4C-9072B2EED53B}" type="pres">
      <dgm:prSet presAssocID="{7D5E9CED-B2A1-43A3-8AB1-11056618BFBB}" presName="ParentAccent4" presStyleLbl="alignNode1" presStyleIdx="3" presStyleCnt="62"/>
      <dgm:spPr>
        <a:solidFill>
          <a:schemeClr val="accent4"/>
        </a:solidFill>
        <a:ln>
          <a:noFill/>
        </a:ln>
      </dgm:spPr>
    </dgm:pt>
    <dgm:pt modelId="{CDCCC2C5-3E08-4E12-A8A1-9225B7A38A04}" type="pres">
      <dgm:prSet presAssocID="{7D5E9CED-B2A1-43A3-8AB1-11056618BFBB}" presName="ParentAccent5" presStyleLbl="alignNode1" presStyleIdx="4" presStyleCnt="62"/>
      <dgm:spPr>
        <a:solidFill>
          <a:schemeClr val="accent4"/>
        </a:solidFill>
        <a:ln>
          <a:noFill/>
        </a:ln>
      </dgm:spPr>
    </dgm:pt>
    <dgm:pt modelId="{FDBF0905-EBD3-4C3B-AA3D-85985EFAEDDC}" type="pres">
      <dgm:prSet presAssocID="{7D5E9CED-B2A1-43A3-8AB1-11056618BFBB}" presName="ParentAccent6" presStyleLbl="alignNode1" presStyleIdx="5" presStyleCnt="62"/>
      <dgm:spPr>
        <a:solidFill>
          <a:schemeClr val="accent4"/>
        </a:solidFill>
        <a:ln>
          <a:noFill/>
        </a:ln>
      </dgm:spPr>
    </dgm:pt>
    <dgm:pt modelId="{7174DF88-47AC-4D58-A479-53E1DC0A7CA1}" type="pres">
      <dgm:prSet presAssocID="{7D5E9CED-B2A1-43A3-8AB1-11056618BFBB}" presName="ParentAccent7" presStyleLbl="alignNode1" presStyleIdx="6" presStyleCnt="62"/>
      <dgm:spPr>
        <a:solidFill>
          <a:schemeClr val="accent4"/>
        </a:solidFill>
        <a:ln>
          <a:noFill/>
        </a:ln>
      </dgm:spPr>
    </dgm:pt>
    <dgm:pt modelId="{30865E3B-06D2-45DC-9614-2E2D28B51D4D}" type="pres">
      <dgm:prSet presAssocID="{7D5E9CED-B2A1-43A3-8AB1-11056618BFBB}" presName="ParentAccent8" presStyleLbl="alignNode1" presStyleIdx="7" presStyleCnt="62"/>
      <dgm:spPr>
        <a:solidFill>
          <a:schemeClr val="accent4"/>
        </a:solidFill>
        <a:ln>
          <a:noFill/>
        </a:ln>
      </dgm:spPr>
    </dgm:pt>
    <dgm:pt modelId="{EE677A50-6DF0-45C4-949F-6F8968E67C56}" type="pres">
      <dgm:prSet presAssocID="{7D5E9CED-B2A1-43A3-8AB1-11056618BFBB}" presName="ParentAccent9" presStyleLbl="alignNode1" presStyleIdx="8" presStyleCnt="62"/>
      <dgm:spPr>
        <a:solidFill>
          <a:schemeClr val="accent4"/>
        </a:solidFill>
        <a:ln>
          <a:noFill/>
        </a:ln>
      </dgm:spPr>
    </dgm:pt>
    <dgm:pt modelId="{16AF2C8B-8E26-49DE-AD4F-D7E96B8A1C3B}" type="pres">
      <dgm:prSet presAssocID="{7D5E9CED-B2A1-43A3-8AB1-11056618BFBB}" presName="ParentAccent10" presStyleLbl="alignNode1" presStyleIdx="9" presStyleCnt="62"/>
      <dgm:spPr>
        <a:solidFill>
          <a:schemeClr val="accent4"/>
        </a:solidFill>
        <a:ln>
          <a:noFill/>
        </a:ln>
      </dgm:spPr>
    </dgm:pt>
    <dgm:pt modelId="{6B4EB27A-6C8B-4F32-9D47-565DB44D7803}" type="pres">
      <dgm:prSet presAssocID="{7D5E9CED-B2A1-43A3-8AB1-11056618BFBB}" presName="Parent" presStyleLbl="alignNode1" presStyleIdx="10" presStyleCnt="62">
        <dgm:presLayoutVars>
          <dgm:chMax val="5"/>
          <dgm:chPref val="3"/>
          <dgm:bulletEnabled val="1"/>
        </dgm:presLayoutVars>
      </dgm:prSet>
      <dgm:spPr/>
    </dgm:pt>
    <dgm:pt modelId="{BDEE0A03-C0A1-4C5C-B6EE-818B58EB5F14}" type="pres">
      <dgm:prSet presAssocID="{A76C2EB2-6FBD-4008-97CE-3F59E6B75B9A}" presName="Child1Accent1" presStyleLbl="alignNode1" presStyleIdx="11" presStyleCnt="62"/>
      <dgm:spPr>
        <a:solidFill>
          <a:schemeClr val="accent4"/>
        </a:solidFill>
        <a:ln>
          <a:noFill/>
        </a:ln>
      </dgm:spPr>
    </dgm:pt>
    <dgm:pt modelId="{1080AC6A-3B1D-4C9E-8302-E353D956B843}" type="pres">
      <dgm:prSet presAssocID="{A76C2EB2-6FBD-4008-97CE-3F59E6B75B9A}" presName="Child1Accent2" presStyleLbl="alignNode1" presStyleIdx="12" presStyleCnt="62"/>
      <dgm:spPr>
        <a:solidFill>
          <a:schemeClr val="accent4"/>
        </a:solidFill>
        <a:ln>
          <a:noFill/>
        </a:ln>
      </dgm:spPr>
    </dgm:pt>
    <dgm:pt modelId="{F53CAE26-C5D4-46E3-AE7B-14BCE2529856}" type="pres">
      <dgm:prSet presAssocID="{A76C2EB2-6FBD-4008-97CE-3F59E6B75B9A}" presName="Child1Accent3" presStyleLbl="alignNode1" presStyleIdx="13" presStyleCnt="62"/>
      <dgm:spPr>
        <a:solidFill>
          <a:schemeClr val="accent4"/>
        </a:solidFill>
        <a:ln>
          <a:noFill/>
        </a:ln>
      </dgm:spPr>
    </dgm:pt>
    <dgm:pt modelId="{C68B7212-C2AB-4972-9425-0CFD0A1EC062}" type="pres">
      <dgm:prSet presAssocID="{A76C2EB2-6FBD-4008-97CE-3F59E6B75B9A}" presName="Child1Accent4" presStyleLbl="alignNode1" presStyleIdx="14" presStyleCnt="62"/>
      <dgm:spPr>
        <a:solidFill>
          <a:schemeClr val="accent4"/>
        </a:solidFill>
        <a:ln>
          <a:noFill/>
        </a:ln>
      </dgm:spPr>
    </dgm:pt>
    <dgm:pt modelId="{C58E0667-290C-41BF-B322-E0B9FAE99209}" type="pres">
      <dgm:prSet presAssocID="{A76C2EB2-6FBD-4008-97CE-3F59E6B75B9A}" presName="Child1Accent5" presStyleLbl="alignNode1" presStyleIdx="15" presStyleCnt="62"/>
      <dgm:spPr>
        <a:solidFill>
          <a:schemeClr val="accent4"/>
        </a:solidFill>
        <a:ln>
          <a:noFill/>
        </a:ln>
      </dgm:spPr>
    </dgm:pt>
    <dgm:pt modelId="{FEF35CC0-434E-432A-B097-2889AE08B593}" type="pres">
      <dgm:prSet presAssocID="{A76C2EB2-6FBD-4008-97CE-3F59E6B75B9A}" presName="Child1Accent6" presStyleLbl="alignNode1" presStyleIdx="16" presStyleCnt="62"/>
      <dgm:spPr>
        <a:solidFill>
          <a:schemeClr val="accent4"/>
        </a:solidFill>
        <a:ln>
          <a:noFill/>
        </a:ln>
      </dgm:spPr>
    </dgm:pt>
    <dgm:pt modelId="{55426B2E-60A3-4A85-9EFA-B02B1058FB0C}" type="pres">
      <dgm:prSet presAssocID="{A76C2EB2-6FBD-4008-97CE-3F59E6B75B9A}" presName="Child1Accent7" presStyleLbl="alignNode1" presStyleIdx="17" presStyleCnt="62"/>
      <dgm:spPr>
        <a:solidFill>
          <a:schemeClr val="accent4"/>
        </a:solidFill>
        <a:ln>
          <a:noFill/>
        </a:ln>
      </dgm:spPr>
    </dgm:pt>
    <dgm:pt modelId="{5A68A88B-F85A-4768-926F-12EB8CA13416}" type="pres">
      <dgm:prSet presAssocID="{A76C2EB2-6FBD-4008-97CE-3F59E6B75B9A}" presName="Child1Accent8" presStyleLbl="alignNode1" presStyleIdx="18" presStyleCnt="62"/>
      <dgm:spPr>
        <a:solidFill>
          <a:schemeClr val="accent4"/>
        </a:solidFill>
        <a:ln>
          <a:noFill/>
        </a:ln>
      </dgm:spPr>
    </dgm:pt>
    <dgm:pt modelId="{3866514D-DA78-43AC-A2E2-3DE35C00947A}" type="pres">
      <dgm:prSet presAssocID="{A76C2EB2-6FBD-4008-97CE-3F59E6B75B9A}" presName="Child1Accent9" presStyleLbl="alignNode1" presStyleIdx="19" presStyleCnt="62"/>
      <dgm:spPr>
        <a:solidFill>
          <a:schemeClr val="accent4"/>
        </a:solidFill>
        <a:ln>
          <a:noFill/>
        </a:ln>
      </dgm:spPr>
    </dgm:pt>
    <dgm:pt modelId="{0185C987-5942-446D-9833-F34CDD07424D}" type="pres">
      <dgm:prSet presAssocID="{A76C2EB2-6FBD-4008-97CE-3F59E6B75B9A}" presName="Child1" presStyleLbl="revTx" presStyleIdx="0" presStyleCnt="5">
        <dgm:presLayoutVars>
          <dgm:chMax/>
          <dgm:chPref val="0"/>
          <dgm:bulletEnabled val="1"/>
        </dgm:presLayoutVars>
      </dgm:prSet>
      <dgm:spPr/>
    </dgm:pt>
    <dgm:pt modelId="{8E4A570E-726A-4AB6-9501-C9D3D54E7EAC}" type="pres">
      <dgm:prSet presAssocID="{E4891BE1-A401-4C46-BC2A-95B1C9A10114}" presName="Child2Accent1" presStyleLbl="alignNode1" presStyleIdx="20" presStyleCnt="62"/>
      <dgm:spPr>
        <a:solidFill>
          <a:schemeClr val="accent4"/>
        </a:solidFill>
        <a:ln>
          <a:noFill/>
        </a:ln>
      </dgm:spPr>
    </dgm:pt>
    <dgm:pt modelId="{C85978BB-864D-430A-ABF3-F9C98C26DE30}" type="pres">
      <dgm:prSet presAssocID="{E4891BE1-A401-4C46-BC2A-95B1C9A10114}" presName="Child2Accent2" presStyleLbl="alignNode1" presStyleIdx="21" presStyleCnt="62"/>
      <dgm:spPr>
        <a:solidFill>
          <a:schemeClr val="accent4"/>
        </a:solidFill>
        <a:ln>
          <a:noFill/>
        </a:ln>
      </dgm:spPr>
    </dgm:pt>
    <dgm:pt modelId="{02FC88B3-812D-4D48-B5F0-AC27C165DECE}" type="pres">
      <dgm:prSet presAssocID="{E4891BE1-A401-4C46-BC2A-95B1C9A10114}" presName="Child2Accent3" presStyleLbl="alignNode1" presStyleIdx="22" presStyleCnt="62"/>
      <dgm:spPr>
        <a:solidFill>
          <a:schemeClr val="accent4"/>
        </a:solidFill>
        <a:ln>
          <a:noFill/>
        </a:ln>
      </dgm:spPr>
    </dgm:pt>
    <dgm:pt modelId="{99C3FE87-7D85-4CA5-9AE0-D20BC59BB7B6}" type="pres">
      <dgm:prSet presAssocID="{E4891BE1-A401-4C46-BC2A-95B1C9A10114}" presName="Child2Accent4" presStyleLbl="alignNode1" presStyleIdx="23" presStyleCnt="62"/>
      <dgm:spPr>
        <a:solidFill>
          <a:schemeClr val="accent4"/>
        </a:solidFill>
        <a:ln>
          <a:noFill/>
        </a:ln>
      </dgm:spPr>
    </dgm:pt>
    <dgm:pt modelId="{028F377F-0682-470C-B448-33BBF20C22CD}" type="pres">
      <dgm:prSet presAssocID="{E4891BE1-A401-4C46-BC2A-95B1C9A10114}" presName="Child2Accent5" presStyleLbl="alignNode1" presStyleIdx="24" presStyleCnt="62"/>
      <dgm:spPr>
        <a:solidFill>
          <a:schemeClr val="accent4"/>
        </a:solidFill>
        <a:ln>
          <a:noFill/>
        </a:ln>
      </dgm:spPr>
    </dgm:pt>
    <dgm:pt modelId="{3B7872C3-B434-47F1-ACBF-2AFC3CBA42DD}" type="pres">
      <dgm:prSet presAssocID="{E4891BE1-A401-4C46-BC2A-95B1C9A10114}" presName="Child2Accent6" presStyleLbl="alignNode1" presStyleIdx="25" presStyleCnt="62"/>
      <dgm:spPr>
        <a:solidFill>
          <a:schemeClr val="accent4"/>
        </a:solidFill>
        <a:ln>
          <a:noFill/>
        </a:ln>
      </dgm:spPr>
    </dgm:pt>
    <dgm:pt modelId="{2F408634-EFBA-4B21-B846-2F5FCAE465E6}" type="pres">
      <dgm:prSet presAssocID="{E4891BE1-A401-4C46-BC2A-95B1C9A10114}" presName="Child2Accent7" presStyleLbl="alignNode1" presStyleIdx="26" presStyleCnt="62"/>
      <dgm:spPr>
        <a:solidFill>
          <a:schemeClr val="accent4"/>
        </a:solidFill>
        <a:ln>
          <a:noFill/>
        </a:ln>
      </dgm:spPr>
    </dgm:pt>
    <dgm:pt modelId="{BB887B33-3A3A-423B-B2EE-E653174CC390}" type="pres">
      <dgm:prSet presAssocID="{E4891BE1-A401-4C46-BC2A-95B1C9A10114}" presName="Child2" presStyleLbl="revTx" presStyleIdx="1" presStyleCnt="5">
        <dgm:presLayoutVars>
          <dgm:chMax/>
          <dgm:chPref val="0"/>
          <dgm:bulletEnabled val="1"/>
        </dgm:presLayoutVars>
      </dgm:prSet>
      <dgm:spPr/>
    </dgm:pt>
    <dgm:pt modelId="{E7C4D126-3C93-49DC-B913-DFCDA2F29D15}" type="pres">
      <dgm:prSet presAssocID="{71A30C47-6778-4981-BAEB-6EEA1B8FFF07}" presName="Child3Accent1" presStyleLbl="alignNode1" presStyleIdx="27" presStyleCnt="62"/>
      <dgm:spPr>
        <a:solidFill>
          <a:schemeClr val="accent4"/>
        </a:solidFill>
        <a:ln>
          <a:noFill/>
        </a:ln>
      </dgm:spPr>
    </dgm:pt>
    <dgm:pt modelId="{9D0CE699-75C0-4FAA-8EEF-8A7A2FD03993}" type="pres">
      <dgm:prSet presAssocID="{71A30C47-6778-4981-BAEB-6EEA1B8FFF07}" presName="Child3Accent2" presStyleLbl="alignNode1" presStyleIdx="28" presStyleCnt="62"/>
      <dgm:spPr>
        <a:solidFill>
          <a:schemeClr val="accent4"/>
        </a:solidFill>
        <a:ln>
          <a:noFill/>
        </a:ln>
      </dgm:spPr>
    </dgm:pt>
    <dgm:pt modelId="{9948D867-C420-4695-ABE5-0E7FD7CAA051}" type="pres">
      <dgm:prSet presAssocID="{71A30C47-6778-4981-BAEB-6EEA1B8FFF07}" presName="Child3Accent3" presStyleLbl="alignNode1" presStyleIdx="29" presStyleCnt="62"/>
      <dgm:spPr>
        <a:solidFill>
          <a:schemeClr val="accent4"/>
        </a:solidFill>
        <a:ln>
          <a:noFill/>
        </a:ln>
      </dgm:spPr>
    </dgm:pt>
    <dgm:pt modelId="{218BB79B-EA63-4D60-9B3B-63D95373FD19}" type="pres">
      <dgm:prSet presAssocID="{71A30C47-6778-4981-BAEB-6EEA1B8FFF07}" presName="Child3Accent4" presStyleLbl="alignNode1" presStyleIdx="30" presStyleCnt="62"/>
      <dgm:spPr>
        <a:solidFill>
          <a:schemeClr val="accent4"/>
        </a:solidFill>
        <a:ln>
          <a:noFill/>
        </a:ln>
      </dgm:spPr>
    </dgm:pt>
    <dgm:pt modelId="{B37C7928-0A17-4189-88CF-650892848963}" type="pres">
      <dgm:prSet presAssocID="{71A30C47-6778-4981-BAEB-6EEA1B8FFF07}" presName="Child3Accent5" presStyleLbl="alignNode1" presStyleIdx="31" presStyleCnt="62"/>
      <dgm:spPr>
        <a:solidFill>
          <a:schemeClr val="accent4"/>
        </a:solidFill>
        <a:ln>
          <a:noFill/>
        </a:ln>
      </dgm:spPr>
    </dgm:pt>
    <dgm:pt modelId="{07757ABE-C21A-4F75-99E0-8298545FD7AB}" type="pres">
      <dgm:prSet presAssocID="{71A30C47-6778-4981-BAEB-6EEA1B8FFF07}" presName="Child3Accent6" presStyleLbl="alignNode1" presStyleIdx="32" presStyleCnt="62"/>
      <dgm:spPr>
        <a:solidFill>
          <a:schemeClr val="accent4"/>
        </a:solidFill>
        <a:ln>
          <a:noFill/>
        </a:ln>
      </dgm:spPr>
    </dgm:pt>
    <dgm:pt modelId="{D1CF683B-504D-4B8A-BA99-4E534C693084}" type="pres">
      <dgm:prSet presAssocID="{71A30C47-6778-4981-BAEB-6EEA1B8FFF07}" presName="Child3Accent7" presStyleLbl="alignNode1" presStyleIdx="33" presStyleCnt="62"/>
      <dgm:spPr/>
    </dgm:pt>
    <dgm:pt modelId="{0CD2E599-8A26-480E-8E42-58E8F141E575}" type="pres">
      <dgm:prSet presAssocID="{71A30C47-6778-4981-BAEB-6EEA1B8FFF07}" presName="Child3" presStyleLbl="revTx" presStyleIdx="2" presStyleCnt="5" custLinFactNeighborX="734" custLinFactNeighborY="-11426">
        <dgm:presLayoutVars>
          <dgm:chMax/>
          <dgm:chPref val="0"/>
          <dgm:bulletEnabled val="1"/>
        </dgm:presLayoutVars>
      </dgm:prSet>
      <dgm:spPr/>
    </dgm:pt>
    <dgm:pt modelId="{C7242BB5-CF15-4150-BF0B-DBC75597C755}" type="pres">
      <dgm:prSet presAssocID="{5C6F7BC9-20F7-4C47-BA69-6C82E2FA7D71}" presName="Child4Accent1" presStyleLbl="alignNode1" presStyleIdx="34" presStyleCnt="62"/>
      <dgm:spPr>
        <a:solidFill>
          <a:schemeClr val="accent4"/>
        </a:solidFill>
        <a:ln>
          <a:noFill/>
        </a:ln>
      </dgm:spPr>
    </dgm:pt>
    <dgm:pt modelId="{C712D5F1-D562-4F77-827C-5A4232B3EF23}" type="pres">
      <dgm:prSet presAssocID="{5C6F7BC9-20F7-4C47-BA69-6C82E2FA7D71}" presName="Child4Accent2" presStyleLbl="alignNode1" presStyleIdx="35" presStyleCnt="62"/>
      <dgm:spPr>
        <a:solidFill>
          <a:schemeClr val="accent4"/>
        </a:solidFill>
        <a:ln>
          <a:noFill/>
        </a:ln>
      </dgm:spPr>
    </dgm:pt>
    <dgm:pt modelId="{C1BA8332-5772-46AC-982E-A5FE4340A6F9}" type="pres">
      <dgm:prSet presAssocID="{5C6F7BC9-20F7-4C47-BA69-6C82E2FA7D71}" presName="Child4Accent3" presStyleLbl="alignNode1" presStyleIdx="36" presStyleCnt="62"/>
      <dgm:spPr>
        <a:solidFill>
          <a:schemeClr val="accent4"/>
        </a:solidFill>
        <a:ln>
          <a:noFill/>
        </a:ln>
      </dgm:spPr>
    </dgm:pt>
    <dgm:pt modelId="{4EA82B03-B562-41B6-8BAB-B84F5A04CAB9}" type="pres">
      <dgm:prSet presAssocID="{5C6F7BC9-20F7-4C47-BA69-6C82E2FA7D71}" presName="Child4Accent4" presStyleLbl="alignNode1" presStyleIdx="37" presStyleCnt="62"/>
      <dgm:spPr>
        <a:solidFill>
          <a:schemeClr val="accent4"/>
        </a:solidFill>
        <a:ln>
          <a:noFill/>
        </a:ln>
      </dgm:spPr>
    </dgm:pt>
    <dgm:pt modelId="{E3C25A7A-8C04-4AB1-9A81-633344B038B2}" type="pres">
      <dgm:prSet presAssocID="{5C6F7BC9-20F7-4C47-BA69-6C82E2FA7D71}" presName="Child4Accent5" presStyleLbl="alignNode1" presStyleIdx="38" presStyleCnt="62"/>
      <dgm:spPr>
        <a:solidFill>
          <a:schemeClr val="accent4"/>
        </a:solidFill>
        <a:ln>
          <a:noFill/>
        </a:ln>
      </dgm:spPr>
    </dgm:pt>
    <dgm:pt modelId="{6DB55CAD-6C0C-41F6-9D06-43CD12EA10DD}" type="pres">
      <dgm:prSet presAssocID="{5C6F7BC9-20F7-4C47-BA69-6C82E2FA7D71}" presName="Child4Accent6" presStyleLbl="alignNode1" presStyleIdx="39" presStyleCnt="62"/>
      <dgm:spPr>
        <a:solidFill>
          <a:schemeClr val="accent4"/>
        </a:solidFill>
        <a:ln>
          <a:noFill/>
        </a:ln>
      </dgm:spPr>
    </dgm:pt>
    <dgm:pt modelId="{41B83856-6642-4126-AE14-7B047CC5149A}" type="pres">
      <dgm:prSet presAssocID="{5C6F7BC9-20F7-4C47-BA69-6C82E2FA7D71}" presName="Child4Accent7" presStyleLbl="alignNode1" presStyleIdx="40" presStyleCnt="62"/>
      <dgm:spPr>
        <a:solidFill>
          <a:schemeClr val="accent4"/>
        </a:solidFill>
        <a:ln>
          <a:noFill/>
        </a:ln>
      </dgm:spPr>
    </dgm:pt>
    <dgm:pt modelId="{CD086AF9-7D50-404B-9534-20CB5A95CE71}" type="pres">
      <dgm:prSet presAssocID="{5C6F7BC9-20F7-4C47-BA69-6C82E2FA7D71}" presName="Child4Accent8" presStyleLbl="alignNode1" presStyleIdx="41" presStyleCnt="62"/>
      <dgm:spPr/>
    </dgm:pt>
    <dgm:pt modelId="{2F6EEA5B-91AD-4E99-AD85-24F88F4457E9}" type="pres">
      <dgm:prSet presAssocID="{5C6F7BC9-20F7-4C47-BA69-6C82E2FA7D71}" presName="Child4" presStyleLbl="revTx" presStyleIdx="3" presStyleCnt="5">
        <dgm:presLayoutVars>
          <dgm:chMax/>
          <dgm:chPref val="0"/>
          <dgm:bulletEnabled val="1"/>
        </dgm:presLayoutVars>
      </dgm:prSet>
      <dgm:spPr/>
    </dgm:pt>
    <dgm:pt modelId="{DAB2B910-19B7-4346-9D6C-A71FEE7E7261}" type="pres">
      <dgm:prSet presAssocID="{7AEF0508-9ADA-43B2-BAB4-2876A896D07C}" presName="Child5Accent1" presStyleLbl="alignNode1" presStyleIdx="42" presStyleCnt="62"/>
      <dgm:spPr>
        <a:solidFill>
          <a:schemeClr val="accent4"/>
        </a:solidFill>
        <a:ln>
          <a:noFill/>
        </a:ln>
      </dgm:spPr>
    </dgm:pt>
    <dgm:pt modelId="{110E00B9-05C3-4C49-99AA-B625BF49E85D}" type="pres">
      <dgm:prSet presAssocID="{7AEF0508-9ADA-43B2-BAB4-2876A896D07C}" presName="Child5Accent2" presStyleLbl="alignNode1" presStyleIdx="43" presStyleCnt="62"/>
      <dgm:spPr>
        <a:solidFill>
          <a:schemeClr val="accent4"/>
        </a:solidFill>
        <a:ln>
          <a:noFill/>
        </a:ln>
      </dgm:spPr>
    </dgm:pt>
    <dgm:pt modelId="{D752019B-842A-4632-A707-0B3E3496EEB6}" type="pres">
      <dgm:prSet presAssocID="{7AEF0508-9ADA-43B2-BAB4-2876A896D07C}" presName="Child5Accent3" presStyleLbl="alignNode1" presStyleIdx="44" presStyleCnt="62"/>
      <dgm:spPr>
        <a:solidFill>
          <a:schemeClr val="accent4"/>
        </a:solidFill>
        <a:ln>
          <a:noFill/>
        </a:ln>
      </dgm:spPr>
    </dgm:pt>
    <dgm:pt modelId="{978D6752-66B3-4CD7-9201-1ED04298BBA5}" type="pres">
      <dgm:prSet presAssocID="{7AEF0508-9ADA-43B2-BAB4-2876A896D07C}" presName="Child5Accent4" presStyleLbl="alignNode1" presStyleIdx="45" presStyleCnt="62"/>
      <dgm:spPr>
        <a:solidFill>
          <a:schemeClr val="accent4"/>
        </a:solidFill>
        <a:ln>
          <a:noFill/>
        </a:ln>
      </dgm:spPr>
    </dgm:pt>
    <dgm:pt modelId="{B9FEB808-DEF8-4848-9B5C-32BF5B1E7D51}" type="pres">
      <dgm:prSet presAssocID="{7AEF0508-9ADA-43B2-BAB4-2876A896D07C}" presName="Child5Accent5" presStyleLbl="alignNode1" presStyleIdx="46" presStyleCnt="62"/>
      <dgm:spPr>
        <a:solidFill>
          <a:schemeClr val="accent4"/>
        </a:solidFill>
        <a:ln>
          <a:noFill/>
        </a:ln>
      </dgm:spPr>
    </dgm:pt>
    <dgm:pt modelId="{CA66E4F8-FC45-424E-ADA8-C0F8ED296F7A}" type="pres">
      <dgm:prSet presAssocID="{7AEF0508-9ADA-43B2-BAB4-2876A896D07C}" presName="Child5Accent6" presStyleLbl="alignNode1" presStyleIdx="47" presStyleCnt="62"/>
      <dgm:spPr>
        <a:solidFill>
          <a:schemeClr val="accent4"/>
        </a:solidFill>
        <a:ln>
          <a:noFill/>
        </a:ln>
      </dgm:spPr>
    </dgm:pt>
    <dgm:pt modelId="{3E3CF41D-05B3-420B-94F6-423DDECE0340}" type="pres">
      <dgm:prSet presAssocID="{7AEF0508-9ADA-43B2-BAB4-2876A896D07C}" presName="Child5Accent7" presStyleLbl="alignNode1" presStyleIdx="48" presStyleCnt="62"/>
      <dgm:spPr>
        <a:solidFill>
          <a:schemeClr val="accent4"/>
        </a:solidFill>
        <a:ln>
          <a:noFill/>
        </a:ln>
      </dgm:spPr>
    </dgm:pt>
    <dgm:pt modelId="{20C3F003-4C31-46FE-A654-444862A8A08F}" type="pres">
      <dgm:prSet presAssocID="{7AEF0508-9ADA-43B2-BAB4-2876A896D07C}" presName="Child5Accent8" presStyleLbl="alignNode1" presStyleIdx="49" presStyleCnt="62"/>
      <dgm:spPr>
        <a:solidFill>
          <a:schemeClr val="accent4"/>
        </a:solidFill>
        <a:ln>
          <a:noFill/>
        </a:ln>
      </dgm:spPr>
    </dgm:pt>
    <dgm:pt modelId="{FD8E6765-CA65-4F02-B781-E477EA041B9E}" type="pres">
      <dgm:prSet presAssocID="{7AEF0508-9ADA-43B2-BAB4-2876A896D07C}" presName="Child5Accent9" presStyleLbl="alignNode1" presStyleIdx="50" presStyleCnt="62"/>
      <dgm:spPr>
        <a:solidFill>
          <a:schemeClr val="accent4"/>
        </a:solidFill>
        <a:ln>
          <a:noFill/>
        </a:ln>
      </dgm:spPr>
    </dgm:pt>
    <dgm:pt modelId="{56F06CD6-C99B-472F-9CB0-F65C27640A7A}" type="pres">
      <dgm:prSet presAssocID="{7AEF0508-9ADA-43B2-BAB4-2876A896D07C}" presName="Child5" presStyleLbl="revTx" presStyleIdx="4" presStyleCnt="5">
        <dgm:presLayoutVars>
          <dgm:chMax/>
          <dgm:chPref val="0"/>
          <dgm:bulletEnabled val="1"/>
        </dgm:presLayoutVars>
      </dgm:prSet>
      <dgm:spPr/>
    </dgm:pt>
    <dgm:pt modelId="{FAE12104-7BD3-4ACC-AE42-F16117D2ACDF}" type="pres">
      <dgm:prSet presAssocID="{D6061735-23F5-4BC1-B375-A904D760AF7C}" presName="sibTrans" presStyleCnt="0"/>
      <dgm:spPr/>
    </dgm:pt>
    <dgm:pt modelId="{69ED0D62-FF91-4E52-9FA6-C9B1142FC1AC}" type="pres">
      <dgm:prSet presAssocID="{BA0D0F16-D92E-4588-83E1-2EB873DA6E27}" presName="composite" presStyleCnt="0"/>
      <dgm:spPr/>
    </dgm:pt>
    <dgm:pt modelId="{C043611E-38F2-48F6-B587-CC3FAAABFC2D}" type="pres">
      <dgm:prSet presAssocID="{BA0D0F16-D92E-4588-83E1-2EB873DA6E27}" presName="ParentAccent1" presStyleLbl="alignNode1" presStyleIdx="51" presStyleCnt="62" custLinFactX="-3506" custLinFactNeighborX="-100000" custLinFactNeighborY="83573"/>
      <dgm:spPr>
        <a:solidFill>
          <a:schemeClr val="accent4"/>
        </a:solidFill>
        <a:ln>
          <a:noFill/>
        </a:ln>
      </dgm:spPr>
    </dgm:pt>
    <dgm:pt modelId="{846256EA-48D1-4F50-875C-14587F019DC1}" type="pres">
      <dgm:prSet presAssocID="{BA0D0F16-D92E-4588-83E1-2EB873DA6E27}" presName="ParentAccent2" presStyleLbl="alignNode1" presStyleIdx="52" presStyleCnt="62" custLinFactX="-3506" custLinFactNeighborX="-100000" custLinFactNeighborY="83573"/>
      <dgm:spPr>
        <a:solidFill>
          <a:schemeClr val="accent4"/>
        </a:solidFill>
        <a:ln>
          <a:noFill/>
        </a:ln>
      </dgm:spPr>
    </dgm:pt>
    <dgm:pt modelId="{50D19933-BCD1-4CF2-9D05-48815BF78BF3}" type="pres">
      <dgm:prSet presAssocID="{BA0D0F16-D92E-4588-83E1-2EB873DA6E27}" presName="ParentAccent3" presStyleLbl="alignNode1" presStyleIdx="53" presStyleCnt="62" custLinFactX="-3506" custLinFactNeighborX="-100000" custLinFactNeighborY="83573"/>
      <dgm:spPr>
        <a:solidFill>
          <a:schemeClr val="accent4"/>
        </a:solidFill>
        <a:ln>
          <a:noFill/>
        </a:ln>
      </dgm:spPr>
    </dgm:pt>
    <dgm:pt modelId="{3EFB9CD7-CF48-4F10-81EE-512381E6BAA6}" type="pres">
      <dgm:prSet presAssocID="{BA0D0F16-D92E-4588-83E1-2EB873DA6E27}" presName="ParentAccent4" presStyleLbl="alignNode1" presStyleIdx="54" presStyleCnt="62" custLinFactX="-3506" custLinFactNeighborX="-100000" custLinFactNeighborY="83573"/>
      <dgm:spPr>
        <a:solidFill>
          <a:schemeClr val="accent4"/>
        </a:solidFill>
        <a:ln>
          <a:noFill/>
        </a:ln>
      </dgm:spPr>
    </dgm:pt>
    <dgm:pt modelId="{35A9C996-D636-4A7C-A68E-2F50240DB6C3}" type="pres">
      <dgm:prSet presAssocID="{BA0D0F16-D92E-4588-83E1-2EB873DA6E27}" presName="ParentAccent5" presStyleLbl="alignNode1" presStyleIdx="55" presStyleCnt="62" custLinFactX="-3506" custLinFactNeighborX="-100000" custLinFactNeighborY="83573"/>
      <dgm:spPr>
        <a:solidFill>
          <a:schemeClr val="accent4"/>
        </a:solidFill>
        <a:ln>
          <a:noFill/>
        </a:ln>
      </dgm:spPr>
    </dgm:pt>
    <dgm:pt modelId="{F7561FDA-286F-42F2-AF55-1C905E6A6C48}" type="pres">
      <dgm:prSet presAssocID="{BA0D0F16-D92E-4588-83E1-2EB873DA6E27}" presName="ParentAccent6" presStyleLbl="alignNode1" presStyleIdx="56" presStyleCnt="62" custLinFactNeighborX="-51698" custLinFactNeighborY="41786"/>
      <dgm:spPr>
        <a:solidFill>
          <a:schemeClr val="accent4"/>
        </a:solidFill>
        <a:ln>
          <a:noFill/>
        </a:ln>
      </dgm:spPr>
    </dgm:pt>
    <dgm:pt modelId="{54E2A5A4-9971-479B-962D-D62782D159CA}" type="pres">
      <dgm:prSet presAssocID="{BA0D0F16-D92E-4588-83E1-2EB873DA6E27}" presName="ParentAccent7" presStyleLbl="alignNode1" presStyleIdx="57" presStyleCnt="62" custLinFactX="-3506" custLinFactNeighborX="-100000" custLinFactNeighborY="83573"/>
      <dgm:spPr>
        <a:solidFill>
          <a:schemeClr val="accent4"/>
        </a:solidFill>
        <a:ln>
          <a:noFill/>
        </a:ln>
      </dgm:spPr>
    </dgm:pt>
    <dgm:pt modelId="{E576FC29-070D-4F4D-AE4C-53C1ABF35E26}" type="pres">
      <dgm:prSet presAssocID="{BA0D0F16-D92E-4588-83E1-2EB873DA6E27}" presName="ParentAccent8" presStyleLbl="alignNode1" presStyleIdx="58" presStyleCnt="62" custLinFactX="-3506" custLinFactNeighborX="-100000" custLinFactNeighborY="83573"/>
      <dgm:spPr>
        <a:solidFill>
          <a:schemeClr val="accent4"/>
        </a:solidFill>
        <a:ln>
          <a:noFill/>
        </a:ln>
      </dgm:spPr>
    </dgm:pt>
    <dgm:pt modelId="{37102067-3293-4057-9809-F5C4F10D1FC7}" type="pres">
      <dgm:prSet presAssocID="{BA0D0F16-D92E-4588-83E1-2EB873DA6E27}" presName="ParentAccent9" presStyleLbl="alignNode1" presStyleIdx="59" presStyleCnt="62" custLinFactX="-3506" custLinFactNeighborX="-100000" custLinFactNeighborY="83573"/>
      <dgm:spPr>
        <a:solidFill>
          <a:schemeClr val="accent4"/>
        </a:solidFill>
        <a:ln>
          <a:noFill/>
        </a:ln>
      </dgm:spPr>
    </dgm:pt>
    <dgm:pt modelId="{E5F54461-D6A9-4FE0-B171-59FA2A38A552}" type="pres">
      <dgm:prSet presAssocID="{BA0D0F16-D92E-4588-83E1-2EB873DA6E27}" presName="ParentAccent10" presStyleLbl="alignNode1" presStyleIdx="60" presStyleCnt="62" custLinFactX="-3506" custLinFactNeighborX="-100000" custLinFactNeighborY="83573"/>
      <dgm:spPr>
        <a:solidFill>
          <a:schemeClr val="accent4"/>
        </a:solidFill>
        <a:ln>
          <a:noFill/>
        </a:ln>
      </dgm:spPr>
    </dgm:pt>
    <dgm:pt modelId="{DC7CFDB0-53DE-414A-841D-E04EE5F4D561}" type="pres">
      <dgm:prSet presAssocID="{BA0D0F16-D92E-4588-83E1-2EB873DA6E27}" presName="Parent" presStyleLbl="alignNode1" presStyleIdx="61" presStyleCnt="62" custLinFactNeighborX="-9039" custLinFactNeighborY="6681">
        <dgm:presLayoutVars>
          <dgm:chMax val="5"/>
          <dgm:chPref val="3"/>
          <dgm:bulletEnabled val="1"/>
        </dgm:presLayoutVars>
      </dgm:prSet>
      <dgm:spPr/>
    </dgm:pt>
  </dgm:ptLst>
  <dgm:cxnLst>
    <dgm:cxn modelId="{F12D2323-52E5-492C-A82F-B942ED6C4204}" srcId="{7D5E9CED-B2A1-43A3-8AB1-11056618BFBB}" destId="{71A30C47-6778-4981-BAEB-6EEA1B8FFF07}" srcOrd="2" destOrd="0" parTransId="{90E35DC5-9F47-46A4-AB03-6E678485377C}" sibTransId="{310AC920-2961-43A5-82E3-9E5142386B95}"/>
    <dgm:cxn modelId="{C1A5E93E-77DB-40B3-B4B9-61A27BDAC075}" type="presOf" srcId="{7D5E9CED-B2A1-43A3-8AB1-11056618BFBB}" destId="{6B4EB27A-6C8B-4F32-9D47-565DB44D7803}" srcOrd="0" destOrd="0" presId="urn:microsoft.com/office/officeart/2011/layout/ConvergingText"/>
    <dgm:cxn modelId="{0AD52B40-F5BD-48A1-8B5B-B1DB820D0209}" srcId="{7D5E9CED-B2A1-43A3-8AB1-11056618BFBB}" destId="{5C6F7BC9-20F7-4C47-BA69-6C82E2FA7D71}" srcOrd="3" destOrd="0" parTransId="{80242E43-4C21-4473-9E8B-7D1001EE4975}" sibTransId="{120269BF-761A-44E2-986D-04F455994720}"/>
    <dgm:cxn modelId="{6B03A462-EAD0-4FA9-AC53-E9DB15E60BE7}" type="presOf" srcId="{BA0D0F16-D92E-4588-83E1-2EB873DA6E27}" destId="{DC7CFDB0-53DE-414A-841D-E04EE5F4D561}" srcOrd="0" destOrd="0" presId="urn:microsoft.com/office/officeart/2011/layout/ConvergingText"/>
    <dgm:cxn modelId="{6C4A0968-1144-47E3-8D04-4D10C350AE36}" type="presOf" srcId="{E4891BE1-A401-4C46-BC2A-95B1C9A10114}" destId="{BB887B33-3A3A-423B-B2EE-E653174CC390}" srcOrd="0" destOrd="0" presId="urn:microsoft.com/office/officeart/2011/layout/ConvergingText"/>
    <dgm:cxn modelId="{839B1774-3FDB-4364-83B9-54CC9423E36E}" srcId="{97A049AD-54A7-43D5-AB64-62B5C19366DC}" destId="{7D5E9CED-B2A1-43A3-8AB1-11056618BFBB}" srcOrd="0" destOrd="0" parTransId="{CD85E76F-113D-48E6-AF44-FA2102B6FB16}" sibTransId="{D6061735-23F5-4BC1-B375-A904D760AF7C}"/>
    <dgm:cxn modelId="{287F7A80-8E33-4EE9-AD31-2308AEDD098B}" type="presOf" srcId="{7AEF0508-9ADA-43B2-BAB4-2876A896D07C}" destId="{56F06CD6-C99B-472F-9CB0-F65C27640A7A}" srcOrd="0" destOrd="0" presId="urn:microsoft.com/office/officeart/2011/layout/ConvergingText"/>
    <dgm:cxn modelId="{DA59CF84-70BE-4C48-BA15-2229BD3D5A73}" type="presOf" srcId="{97A049AD-54A7-43D5-AB64-62B5C19366DC}" destId="{CA6D36DC-DAA7-4F84-8A69-07E62FE9FCA8}" srcOrd="0" destOrd="0" presId="urn:microsoft.com/office/officeart/2011/layout/ConvergingText"/>
    <dgm:cxn modelId="{CDCB7A8F-F44F-4B2C-8DCB-D20E1EE7938F}" srcId="{7D5E9CED-B2A1-43A3-8AB1-11056618BFBB}" destId="{7AEF0508-9ADA-43B2-BAB4-2876A896D07C}" srcOrd="4" destOrd="0" parTransId="{2B8487ED-D9E7-44D1-AE51-322354E3EFDF}" sibTransId="{4F3978BC-F0B4-4A1D-95A8-D061DB2B0332}"/>
    <dgm:cxn modelId="{F222F9AD-6FD3-4493-9565-E2109BF26D0F}" type="presOf" srcId="{5C6F7BC9-20F7-4C47-BA69-6C82E2FA7D71}" destId="{2F6EEA5B-91AD-4E99-AD85-24F88F4457E9}" srcOrd="0" destOrd="0" presId="urn:microsoft.com/office/officeart/2011/layout/ConvergingText"/>
    <dgm:cxn modelId="{40FCEDC1-C34A-4598-B6BD-E6BC044742EB}" type="presOf" srcId="{A76C2EB2-6FBD-4008-97CE-3F59E6B75B9A}" destId="{0185C987-5942-446D-9833-F34CDD07424D}" srcOrd="0" destOrd="0" presId="urn:microsoft.com/office/officeart/2011/layout/ConvergingText"/>
    <dgm:cxn modelId="{BAC968C3-B45B-4BA0-AAFB-BABEFE1529D1}" srcId="{7D5E9CED-B2A1-43A3-8AB1-11056618BFBB}" destId="{E4891BE1-A401-4C46-BC2A-95B1C9A10114}" srcOrd="1" destOrd="0" parTransId="{98513C5A-4C40-48BA-B4EB-859842CD52DC}" sibTransId="{712049B6-5F5C-4161-9943-A03D42837123}"/>
    <dgm:cxn modelId="{0C344AC7-8CBC-417A-8FE5-ECD995CD6034}" srcId="{97A049AD-54A7-43D5-AB64-62B5C19366DC}" destId="{BA0D0F16-D92E-4588-83E1-2EB873DA6E27}" srcOrd="1" destOrd="0" parTransId="{9EE4883B-91B9-4881-9B94-0F7AA7CE2115}" sibTransId="{D4210B8B-1C97-4CB4-9113-879891981370}"/>
    <dgm:cxn modelId="{85BED2CE-30AB-4697-8751-32269385E3D6}" type="presOf" srcId="{71A30C47-6778-4981-BAEB-6EEA1B8FFF07}" destId="{0CD2E599-8A26-480E-8E42-58E8F141E575}" srcOrd="0" destOrd="0" presId="urn:microsoft.com/office/officeart/2011/layout/ConvergingText"/>
    <dgm:cxn modelId="{47965AEA-4125-4782-AFB3-D224E7395C20}" srcId="{7D5E9CED-B2A1-43A3-8AB1-11056618BFBB}" destId="{A76C2EB2-6FBD-4008-97CE-3F59E6B75B9A}" srcOrd="0" destOrd="0" parTransId="{C4FCC651-6744-4284-8572-EDABA02DDEAF}" sibTransId="{17F9D9A6-BC98-482C-8F37-CD8167194285}"/>
    <dgm:cxn modelId="{D1BE3DEA-B384-41A8-8808-31CDB477FE9E}" type="presParOf" srcId="{CA6D36DC-DAA7-4F84-8A69-07E62FE9FCA8}" destId="{35F47AFD-B37E-4768-B8C1-80979DA6AF8D}" srcOrd="0" destOrd="0" presId="urn:microsoft.com/office/officeart/2011/layout/ConvergingText"/>
    <dgm:cxn modelId="{D88E15DE-F1FF-419D-A0DC-8417BCF8C2B6}" type="presParOf" srcId="{35F47AFD-B37E-4768-B8C1-80979DA6AF8D}" destId="{77B78732-1170-4366-A187-42A442D40403}" srcOrd="0" destOrd="0" presId="urn:microsoft.com/office/officeart/2011/layout/ConvergingText"/>
    <dgm:cxn modelId="{8A1E1187-E672-4077-9D69-AD5D604AF46B}" type="presParOf" srcId="{35F47AFD-B37E-4768-B8C1-80979DA6AF8D}" destId="{23795FCD-8A46-4AF2-B927-0A87538A668D}" srcOrd="1" destOrd="0" presId="urn:microsoft.com/office/officeart/2011/layout/ConvergingText"/>
    <dgm:cxn modelId="{26E0A6E9-7E74-4801-AFB8-B10E28512792}" type="presParOf" srcId="{35F47AFD-B37E-4768-B8C1-80979DA6AF8D}" destId="{3FCB395B-D97E-4989-867E-9095F201299F}" srcOrd="2" destOrd="0" presId="urn:microsoft.com/office/officeart/2011/layout/ConvergingText"/>
    <dgm:cxn modelId="{4792E003-E526-43DC-82D7-F4F9814C012D}" type="presParOf" srcId="{35F47AFD-B37E-4768-B8C1-80979DA6AF8D}" destId="{BFBF0E41-9D5F-48A8-AD4C-9072B2EED53B}" srcOrd="3" destOrd="0" presId="urn:microsoft.com/office/officeart/2011/layout/ConvergingText"/>
    <dgm:cxn modelId="{AC11DEF2-2B67-4E75-BD6A-0D4B6881B2F1}" type="presParOf" srcId="{35F47AFD-B37E-4768-B8C1-80979DA6AF8D}" destId="{CDCCC2C5-3E08-4E12-A8A1-9225B7A38A04}" srcOrd="4" destOrd="0" presId="urn:microsoft.com/office/officeart/2011/layout/ConvergingText"/>
    <dgm:cxn modelId="{036000B4-5627-4C82-A466-379AD7D5FBE4}" type="presParOf" srcId="{35F47AFD-B37E-4768-B8C1-80979DA6AF8D}" destId="{FDBF0905-EBD3-4C3B-AA3D-85985EFAEDDC}" srcOrd="5" destOrd="0" presId="urn:microsoft.com/office/officeart/2011/layout/ConvergingText"/>
    <dgm:cxn modelId="{1D2A87CB-08BF-43B4-BDF0-DC9A60F58524}" type="presParOf" srcId="{35F47AFD-B37E-4768-B8C1-80979DA6AF8D}" destId="{7174DF88-47AC-4D58-A479-53E1DC0A7CA1}" srcOrd="6" destOrd="0" presId="urn:microsoft.com/office/officeart/2011/layout/ConvergingText"/>
    <dgm:cxn modelId="{73545D42-C5DD-412A-A0FA-5E168405F68C}" type="presParOf" srcId="{35F47AFD-B37E-4768-B8C1-80979DA6AF8D}" destId="{30865E3B-06D2-45DC-9614-2E2D28B51D4D}" srcOrd="7" destOrd="0" presId="urn:microsoft.com/office/officeart/2011/layout/ConvergingText"/>
    <dgm:cxn modelId="{5BAA6355-DD49-4A14-A588-7BB225A37628}" type="presParOf" srcId="{35F47AFD-B37E-4768-B8C1-80979DA6AF8D}" destId="{EE677A50-6DF0-45C4-949F-6F8968E67C56}" srcOrd="8" destOrd="0" presId="urn:microsoft.com/office/officeart/2011/layout/ConvergingText"/>
    <dgm:cxn modelId="{78A582FB-06F5-482A-ABB6-F7EC9EAFBAA1}" type="presParOf" srcId="{35F47AFD-B37E-4768-B8C1-80979DA6AF8D}" destId="{16AF2C8B-8E26-49DE-AD4F-D7E96B8A1C3B}" srcOrd="9" destOrd="0" presId="urn:microsoft.com/office/officeart/2011/layout/ConvergingText"/>
    <dgm:cxn modelId="{CC1D0F70-687E-4140-9E5F-DA7C3E5D4FAE}" type="presParOf" srcId="{35F47AFD-B37E-4768-B8C1-80979DA6AF8D}" destId="{6B4EB27A-6C8B-4F32-9D47-565DB44D7803}" srcOrd="10" destOrd="0" presId="urn:microsoft.com/office/officeart/2011/layout/ConvergingText"/>
    <dgm:cxn modelId="{BC8066F8-DC98-413A-A788-1CD4E9F094DE}" type="presParOf" srcId="{35F47AFD-B37E-4768-B8C1-80979DA6AF8D}" destId="{BDEE0A03-C0A1-4C5C-B6EE-818B58EB5F14}" srcOrd="11" destOrd="0" presId="urn:microsoft.com/office/officeart/2011/layout/ConvergingText"/>
    <dgm:cxn modelId="{CC16E495-B41B-4966-93CE-7ADAFE0D3820}" type="presParOf" srcId="{35F47AFD-B37E-4768-B8C1-80979DA6AF8D}" destId="{1080AC6A-3B1D-4C9E-8302-E353D956B843}" srcOrd="12" destOrd="0" presId="urn:microsoft.com/office/officeart/2011/layout/ConvergingText"/>
    <dgm:cxn modelId="{123C0772-BF15-410C-B20F-06A75616E3AB}" type="presParOf" srcId="{35F47AFD-B37E-4768-B8C1-80979DA6AF8D}" destId="{F53CAE26-C5D4-46E3-AE7B-14BCE2529856}" srcOrd="13" destOrd="0" presId="urn:microsoft.com/office/officeart/2011/layout/ConvergingText"/>
    <dgm:cxn modelId="{66D87770-9BEA-439B-BC6E-5DE68483355B}" type="presParOf" srcId="{35F47AFD-B37E-4768-B8C1-80979DA6AF8D}" destId="{C68B7212-C2AB-4972-9425-0CFD0A1EC062}" srcOrd="14" destOrd="0" presId="urn:microsoft.com/office/officeart/2011/layout/ConvergingText"/>
    <dgm:cxn modelId="{CB91E62C-5A82-42CB-9173-452159776BAE}" type="presParOf" srcId="{35F47AFD-B37E-4768-B8C1-80979DA6AF8D}" destId="{C58E0667-290C-41BF-B322-E0B9FAE99209}" srcOrd="15" destOrd="0" presId="urn:microsoft.com/office/officeart/2011/layout/ConvergingText"/>
    <dgm:cxn modelId="{D2D92FE2-B1A7-4FE3-B19C-8E0F289FB32B}" type="presParOf" srcId="{35F47AFD-B37E-4768-B8C1-80979DA6AF8D}" destId="{FEF35CC0-434E-432A-B097-2889AE08B593}" srcOrd="16" destOrd="0" presId="urn:microsoft.com/office/officeart/2011/layout/ConvergingText"/>
    <dgm:cxn modelId="{5A2F722D-839F-4A4D-84AA-0E3BE786E3BF}" type="presParOf" srcId="{35F47AFD-B37E-4768-B8C1-80979DA6AF8D}" destId="{55426B2E-60A3-4A85-9EFA-B02B1058FB0C}" srcOrd="17" destOrd="0" presId="urn:microsoft.com/office/officeart/2011/layout/ConvergingText"/>
    <dgm:cxn modelId="{F5E72E80-C4F1-4EAA-BE30-5C4CA03CABDF}" type="presParOf" srcId="{35F47AFD-B37E-4768-B8C1-80979DA6AF8D}" destId="{5A68A88B-F85A-4768-926F-12EB8CA13416}" srcOrd="18" destOrd="0" presId="urn:microsoft.com/office/officeart/2011/layout/ConvergingText"/>
    <dgm:cxn modelId="{AB56FBFA-8992-4146-B346-2E9664874AD5}" type="presParOf" srcId="{35F47AFD-B37E-4768-B8C1-80979DA6AF8D}" destId="{3866514D-DA78-43AC-A2E2-3DE35C00947A}" srcOrd="19" destOrd="0" presId="urn:microsoft.com/office/officeart/2011/layout/ConvergingText"/>
    <dgm:cxn modelId="{BED8CB41-5228-4063-9C79-2483FDF5E39E}" type="presParOf" srcId="{35F47AFD-B37E-4768-B8C1-80979DA6AF8D}" destId="{0185C987-5942-446D-9833-F34CDD07424D}" srcOrd="20" destOrd="0" presId="urn:microsoft.com/office/officeart/2011/layout/ConvergingText"/>
    <dgm:cxn modelId="{8C08928A-4345-4E7E-A47B-B6CAEE40A38B}" type="presParOf" srcId="{35F47AFD-B37E-4768-B8C1-80979DA6AF8D}" destId="{8E4A570E-726A-4AB6-9501-C9D3D54E7EAC}" srcOrd="21" destOrd="0" presId="urn:microsoft.com/office/officeart/2011/layout/ConvergingText"/>
    <dgm:cxn modelId="{6E60C91A-0CB9-45D7-9DE1-ABA4F10EDA24}" type="presParOf" srcId="{35F47AFD-B37E-4768-B8C1-80979DA6AF8D}" destId="{C85978BB-864D-430A-ABF3-F9C98C26DE30}" srcOrd="22" destOrd="0" presId="urn:microsoft.com/office/officeart/2011/layout/ConvergingText"/>
    <dgm:cxn modelId="{DD332128-979B-4C49-A503-BE28C290C09E}" type="presParOf" srcId="{35F47AFD-B37E-4768-B8C1-80979DA6AF8D}" destId="{02FC88B3-812D-4D48-B5F0-AC27C165DECE}" srcOrd="23" destOrd="0" presId="urn:microsoft.com/office/officeart/2011/layout/ConvergingText"/>
    <dgm:cxn modelId="{570413DF-66EE-4DE1-B370-917228E783E2}" type="presParOf" srcId="{35F47AFD-B37E-4768-B8C1-80979DA6AF8D}" destId="{99C3FE87-7D85-4CA5-9AE0-D20BC59BB7B6}" srcOrd="24" destOrd="0" presId="urn:microsoft.com/office/officeart/2011/layout/ConvergingText"/>
    <dgm:cxn modelId="{3D6D73C4-DCD7-409C-B7B4-F0E7EE73513F}" type="presParOf" srcId="{35F47AFD-B37E-4768-B8C1-80979DA6AF8D}" destId="{028F377F-0682-470C-B448-33BBF20C22CD}" srcOrd="25" destOrd="0" presId="urn:microsoft.com/office/officeart/2011/layout/ConvergingText"/>
    <dgm:cxn modelId="{A5F37474-89E7-43A2-8E45-35550A6D1117}" type="presParOf" srcId="{35F47AFD-B37E-4768-B8C1-80979DA6AF8D}" destId="{3B7872C3-B434-47F1-ACBF-2AFC3CBA42DD}" srcOrd="26" destOrd="0" presId="urn:microsoft.com/office/officeart/2011/layout/ConvergingText"/>
    <dgm:cxn modelId="{0B4A2B3A-4589-490F-B2FD-93209C9CD31B}" type="presParOf" srcId="{35F47AFD-B37E-4768-B8C1-80979DA6AF8D}" destId="{2F408634-EFBA-4B21-B846-2F5FCAE465E6}" srcOrd="27" destOrd="0" presId="urn:microsoft.com/office/officeart/2011/layout/ConvergingText"/>
    <dgm:cxn modelId="{81E28512-7D35-4A9C-B9C3-6E15F1D43A0E}" type="presParOf" srcId="{35F47AFD-B37E-4768-B8C1-80979DA6AF8D}" destId="{BB887B33-3A3A-423B-B2EE-E653174CC390}" srcOrd="28" destOrd="0" presId="urn:microsoft.com/office/officeart/2011/layout/ConvergingText"/>
    <dgm:cxn modelId="{E3F19CE7-1D65-4C99-807D-F85895A00DB0}" type="presParOf" srcId="{35F47AFD-B37E-4768-B8C1-80979DA6AF8D}" destId="{E7C4D126-3C93-49DC-B913-DFCDA2F29D15}" srcOrd="29" destOrd="0" presId="urn:microsoft.com/office/officeart/2011/layout/ConvergingText"/>
    <dgm:cxn modelId="{E05B8831-9DC6-4378-9C9D-E9DDA5F30D97}" type="presParOf" srcId="{35F47AFD-B37E-4768-B8C1-80979DA6AF8D}" destId="{9D0CE699-75C0-4FAA-8EEF-8A7A2FD03993}" srcOrd="30" destOrd="0" presId="urn:microsoft.com/office/officeart/2011/layout/ConvergingText"/>
    <dgm:cxn modelId="{F272F952-ABCB-4EEA-9FEB-BE2D9270C406}" type="presParOf" srcId="{35F47AFD-B37E-4768-B8C1-80979DA6AF8D}" destId="{9948D867-C420-4695-ABE5-0E7FD7CAA051}" srcOrd="31" destOrd="0" presId="urn:microsoft.com/office/officeart/2011/layout/ConvergingText"/>
    <dgm:cxn modelId="{CA339549-8F44-4AB1-9704-08C4DF8EFB01}" type="presParOf" srcId="{35F47AFD-B37E-4768-B8C1-80979DA6AF8D}" destId="{218BB79B-EA63-4D60-9B3B-63D95373FD19}" srcOrd="32" destOrd="0" presId="urn:microsoft.com/office/officeart/2011/layout/ConvergingText"/>
    <dgm:cxn modelId="{AFA21AF7-622D-417F-9490-AB3D48F940AE}" type="presParOf" srcId="{35F47AFD-B37E-4768-B8C1-80979DA6AF8D}" destId="{B37C7928-0A17-4189-88CF-650892848963}" srcOrd="33" destOrd="0" presId="urn:microsoft.com/office/officeart/2011/layout/ConvergingText"/>
    <dgm:cxn modelId="{BD3882A9-4098-4583-ABC5-2B2F90038E80}" type="presParOf" srcId="{35F47AFD-B37E-4768-B8C1-80979DA6AF8D}" destId="{07757ABE-C21A-4F75-99E0-8298545FD7AB}" srcOrd="34" destOrd="0" presId="urn:microsoft.com/office/officeart/2011/layout/ConvergingText"/>
    <dgm:cxn modelId="{FCFEDCA8-D577-4604-8067-60FB82FD4C50}" type="presParOf" srcId="{35F47AFD-B37E-4768-B8C1-80979DA6AF8D}" destId="{D1CF683B-504D-4B8A-BA99-4E534C693084}" srcOrd="35" destOrd="0" presId="urn:microsoft.com/office/officeart/2011/layout/ConvergingText"/>
    <dgm:cxn modelId="{97E91B5E-F853-4BF6-9F6C-5E94B356D850}" type="presParOf" srcId="{35F47AFD-B37E-4768-B8C1-80979DA6AF8D}" destId="{0CD2E599-8A26-480E-8E42-58E8F141E575}" srcOrd="36" destOrd="0" presId="urn:microsoft.com/office/officeart/2011/layout/ConvergingText"/>
    <dgm:cxn modelId="{8717C104-CCEC-4CB4-A252-348B600DF99F}" type="presParOf" srcId="{35F47AFD-B37E-4768-B8C1-80979DA6AF8D}" destId="{C7242BB5-CF15-4150-BF0B-DBC75597C755}" srcOrd="37" destOrd="0" presId="urn:microsoft.com/office/officeart/2011/layout/ConvergingText"/>
    <dgm:cxn modelId="{1AF197DB-EA17-4628-8A4D-A7A747154512}" type="presParOf" srcId="{35F47AFD-B37E-4768-B8C1-80979DA6AF8D}" destId="{C712D5F1-D562-4F77-827C-5A4232B3EF23}" srcOrd="38" destOrd="0" presId="urn:microsoft.com/office/officeart/2011/layout/ConvergingText"/>
    <dgm:cxn modelId="{3D1D6A3F-2AD1-4742-B176-668CD9C27CC0}" type="presParOf" srcId="{35F47AFD-B37E-4768-B8C1-80979DA6AF8D}" destId="{C1BA8332-5772-46AC-982E-A5FE4340A6F9}" srcOrd="39" destOrd="0" presId="urn:microsoft.com/office/officeart/2011/layout/ConvergingText"/>
    <dgm:cxn modelId="{E6A99E28-92FC-4941-9547-485B60B25CC0}" type="presParOf" srcId="{35F47AFD-B37E-4768-B8C1-80979DA6AF8D}" destId="{4EA82B03-B562-41B6-8BAB-B84F5A04CAB9}" srcOrd="40" destOrd="0" presId="urn:microsoft.com/office/officeart/2011/layout/ConvergingText"/>
    <dgm:cxn modelId="{1C6B7B95-B6D6-44BD-BA8F-3D43E03357AA}" type="presParOf" srcId="{35F47AFD-B37E-4768-B8C1-80979DA6AF8D}" destId="{E3C25A7A-8C04-4AB1-9A81-633344B038B2}" srcOrd="41" destOrd="0" presId="urn:microsoft.com/office/officeart/2011/layout/ConvergingText"/>
    <dgm:cxn modelId="{92548B57-F852-4CF5-BDE2-F4E49858A5DA}" type="presParOf" srcId="{35F47AFD-B37E-4768-B8C1-80979DA6AF8D}" destId="{6DB55CAD-6C0C-41F6-9D06-43CD12EA10DD}" srcOrd="42" destOrd="0" presId="urn:microsoft.com/office/officeart/2011/layout/ConvergingText"/>
    <dgm:cxn modelId="{2551EA94-0D0D-4884-B7A8-4762ACB47F67}" type="presParOf" srcId="{35F47AFD-B37E-4768-B8C1-80979DA6AF8D}" destId="{41B83856-6642-4126-AE14-7B047CC5149A}" srcOrd="43" destOrd="0" presId="urn:microsoft.com/office/officeart/2011/layout/ConvergingText"/>
    <dgm:cxn modelId="{3B0691E6-5807-492E-9D23-A3D65AD9AC98}" type="presParOf" srcId="{35F47AFD-B37E-4768-B8C1-80979DA6AF8D}" destId="{CD086AF9-7D50-404B-9534-20CB5A95CE71}" srcOrd="44" destOrd="0" presId="urn:microsoft.com/office/officeart/2011/layout/ConvergingText"/>
    <dgm:cxn modelId="{580D115A-B178-4F74-B992-5FA7F3721B3D}" type="presParOf" srcId="{35F47AFD-B37E-4768-B8C1-80979DA6AF8D}" destId="{2F6EEA5B-91AD-4E99-AD85-24F88F4457E9}" srcOrd="45" destOrd="0" presId="urn:microsoft.com/office/officeart/2011/layout/ConvergingText"/>
    <dgm:cxn modelId="{9AE4AF13-ED73-4E94-97DC-D6C6CE701CE1}" type="presParOf" srcId="{35F47AFD-B37E-4768-B8C1-80979DA6AF8D}" destId="{DAB2B910-19B7-4346-9D6C-A71FEE7E7261}" srcOrd="46" destOrd="0" presId="urn:microsoft.com/office/officeart/2011/layout/ConvergingText"/>
    <dgm:cxn modelId="{39A44B25-BBD3-44D7-9BA1-F8992DCE79F5}" type="presParOf" srcId="{35F47AFD-B37E-4768-B8C1-80979DA6AF8D}" destId="{110E00B9-05C3-4C49-99AA-B625BF49E85D}" srcOrd="47" destOrd="0" presId="urn:microsoft.com/office/officeart/2011/layout/ConvergingText"/>
    <dgm:cxn modelId="{940240C2-3B7F-4979-AA55-E8639F94220D}" type="presParOf" srcId="{35F47AFD-B37E-4768-B8C1-80979DA6AF8D}" destId="{D752019B-842A-4632-A707-0B3E3496EEB6}" srcOrd="48" destOrd="0" presId="urn:microsoft.com/office/officeart/2011/layout/ConvergingText"/>
    <dgm:cxn modelId="{4E8C75F7-7555-4D90-8051-DD99E6236147}" type="presParOf" srcId="{35F47AFD-B37E-4768-B8C1-80979DA6AF8D}" destId="{978D6752-66B3-4CD7-9201-1ED04298BBA5}" srcOrd="49" destOrd="0" presId="urn:microsoft.com/office/officeart/2011/layout/ConvergingText"/>
    <dgm:cxn modelId="{3417913E-A644-4919-87A0-565C646CF38B}" type="presParOf" srcId="{35F47AFD-B37E-4768-B8C1-80979DA6AF8D}" destId="{B9FEB808-DEF8-4848-9B5C-32BF5B1E7D51}" srcOrd="50" destOrd="0" presId="urn:microsoft.com/office/officeart/2011/layout/ConvergingText"/>
    <dgm:cxn modelId="{15135A07-F57E-4A28-9548-8A66C6C702E9}" type="presParOf" srcId="{35F47AFD-B37E-4768-B8C1-80979DA6AF8D}" destId="{CA66E4F8-FC45-424E-ADA8-C0F8ED296F7A}" srcOrd="51" destOrd="0" presId="urn:microsoft.com/office/officeart/2011/layout/ConvergingText"/>
    <dgm:cxn modelId="{AA2A6CD3-B15E-46EB-ACE0-F44F281E8068}" type="presParOf" srcId="{35F47AFD-B37E-4768-B8C1-80979DA6AF8D}" destId="{3E3CF41D-05B3-420B-94F6-423DDECE0340}" srcOrd="52" destOrd="0" presId="urn:microsoft.com/office/officeart/2011/layout/ConvergingText"/>
    <dgm:cxn modelId="{C6ABD37F-C2DC-450B-A3D1-518A2F42C89E}" type="presParOf" srcId="{35F47AFD-B37E-4768-B8C1-80979DA6AF8D}" destId="{20C3F003-4C31-46FE-A654-444862A8A08F}" srcOrd="53" destOrd="0" presId="urn:microsoft.com/office/officeart/2011/layout/ConvergingText"/>
    <dgm:cxn modelId="{69821793-F6F9-4086-B8DB-B976B1117F9D}" type="presParOf" srcId="{35F47AFD-B37E-4768-B8C1-80979DA6AF8D}" destId="{FD8E6765-CA65-4F02-B781-E477EA041B9E}" srcOrd="54" destOrd="0" presId="urn:microsoft.com/office/officeart/2011/layout/ConvergingText"/>
    <dgm:cxn modelId="{385AAE7D-5C1B-40CD-A5F4-8BA0C4C443CA}" type="presParOf" srcId="{35F47AFD-B37E-4768-B8C1-80979DA6AF8D}" destId="{56F06CD6-C99B-472F-9CB0-F65C27640A7A}" srcOrd="55" destOrd="0" presId="urn:microsoft.com/office/officeart/2011/layout/ConvergingText"/>
    <dgm:cxn modelId="{0B191058-A510-43BB-B520-A49F93AE5808}" type="presParOf" srcId="{CA6D36DC-DAA7-4F84-8A69-07E62FE9FCA8}" destId="{FAE12104-7BD3-4ACC-AE42-F16117D2ACDF}" srcOrd="1" destOrd="0" presId="urn:microsoft.com/office/officeart/2011/layout/ConvergingText"/>
    <dgm:cxn modelId="{93A0ADBD-F362-4687-B8EF-5D8F14B3B46C}" type="presParOf" srcId="{CA6D36DC-DAA7-4F84-8A69-07E62FE9FCA8}" destId="{69ED0D62-FF91-4E52-9FA6-C9B1142FC1AC}" srcOrd="2" destOrd="0" presId="urn:microsoft.com/office/officeart/2011/layout/ConvergingText"/>
    <dgm:cxn modelId="{14EF463B-1027-4CC6-B9D6-8365BCCC786D}" type="presParOf" srcId="{69ED0D62-FF91-4E52-9FA6-C9B1142FC1AC}" destId="{C043611E-38F2-48F6-B587-CC3FAAABFC2D}" srcOrd="0" destOrd="0" presId="urn:microsoft.com/office/officeart/2011/layout/ConvergingText"/>
    <dgm:cxn modelId="{67855118-6202-4197-B4C4-D7E13521032D}" type="presParOf" srcId="{69ED0D62-FF91-4E52-9FA6-C9B1142FC1AC}" destId="{846256EA-48D1-4F50-875C-14587F019DC1}" srcOrd="1" destOrd="0" presId="urn:microsoft.com/office/officeart/2011/layout/ConvergingText"/>
    <dgm:cxn modelId="{51801328-BE86-4B8C-B5D7-A8EEFC436EA2}" type="presParOf" srcId="{69ED0D62-FF91-4E52-9FA6-C9B1142FC1AC}" destId="{50D19933-BCD1-4CF2-9D05-48815BF78BF3}" srcOrd="2" destOrd="0" presId="urn:microsoft.com/office/officeart/2011/layout/ConvergingText"/>
    <dgm:cxn modelId="{470F2AF3-6FE6-4958-B7AA-295C4209CF7C}" type="presParOf" srcId="{69ED0D62-FF91-4E52-9FA6-C9B1142FC1AC}" destId="{3EFB9CD7-CF48-4F10-81EE-512381E6BAA6}" srcOrd="3" destOrd="0" presId="urn:microsoft.com/office/officeart/2011/layout/ConvergingText"/>
    <dgm:cxn modelId="{2B8011BB-AA15-4FAA-9BC8-822BC5B7568D}" type="presParOf" srcId="{69ED0D62-FF91-4E52-9FA6-C9B1142FC1AC}" destId="{35A9C996-D636-4A7C-A68E-2F50240DB6C3}" srcOrd="4" destOrd="0" presId="urn:microsoft.com/office/officeart/2011/layout/ConvergingText"/>
    <dgm:cxn modelId="{08D8C0C6-B97C-4F33-AFF0-3037365D389C}" type="presParOf" srcId="{69ED0D62-FF91-4E52-9FA6-C9B1142FC1AC}" destId="{F7561FDA-286F-42F2-AF55-1C905E6A6C48}" srcOrd="5" destOrd="0" presId="urn:microsoft.com/office/officeart/2011/layout/ConvergingText"/>
    <dgm:cxn modelId="{04D49ECF-5ACD-474F-8124-A7309AB733B7}" type="presParOf" srcId="{69ED0D62-FF91-4E52-9FA6-C9B1142FC1AC}" destId="{54E2A5A4-9971-479B-962D-D62782D159CA}" srcOrd="6" destOrd="0" presId="urn:microsoft.com/office/officeart/2011/layout/ConvergingText"/>
    <dgm:cxn modelId="{76E7579C-F943-4BA8-84B5-FB05EE877510}" type="presParOf" srcId="{69ED0D62-FF91-4E52-9FA6-C9B1142FC1AC}" destId="{E576FC29-070D-4F4D-AE4C-53C1ABF35E26}" srcOrd="7" destOrd="0" presId="urn:microsoft.com/office/officeart/2011/layout/ConvergingText"/>
    <dgm:cxn modelId="{59EA46A7-7B10-4CF1-AB4F-EFA31CF95565}" type="presParOf" srcId="{69ED0D62-FF91-4E52-9FA6-C9B1142FC1AC}" destId="{37102067-3293-4057-9809-F5C4F10D1FC7}" srcOrd="8" destOrd="0" presId="urn:microsoft.com/office/officeart/2011/layout/ConvergingText"/>
    <dgm:cxn modelId="{12FEB555-E90F-44F8-9EF9-A17C4567FB60}" type="presParOf" srcId="{69ED0D62-FF91-4E52-9FA6-C9B1142FC1AC}" destId="{E5F54461-D6A9-4FE0-B171-59FA2A38A552}" srcOrd="9" destOrd="0" presId="urn:microsoft.com/office/officeart/2011/layout/ConvergingText"/>
    <dgm:cxn modelId="{8A9F0FB1-2C09-4A96-BB2A-8F85E504439B}" type="presParOf" srcId="{69ED0D62-FF91-4E52-9FA6-C9B1142FC1AC}" destId="{DC7CFDB0-53DE-414A-841D-E04EE5F4D561}"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51CB6-7404-4C97-B404-2895FC18C1A6}">
      <dsp:nvSpPr>
        <dsp:cNvPr id="0" name=""/>
        <dsp:cNvSpPr/>
      </dsp:nvSpPr>
      <dsp:spPr>
        <a:xfrm>
          <a:off x="5418" y="967914"/>
          <a:ext cx="2077192" cy="830877"/>
        </a:xfrm>
        <a:prstGeom prst="rect">
          <a:avLst/>
        </a:prstGeom>
        <a:solidFill>
          <a:schemeClr val="accent3">
            <a:shade val="8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anose="020B0604020202020204" pitchFamily="34" charset="0"/>
              <a:cs typeface="Arial" panose="020B0604020202020204" pitchFamily="34" charset="0"/>
            </a:rPr>
            <a:t>First Job</a:t>
          </a:r>
          <a:endParaRPr lang="en-GB" sz="2000" kern="1200"/>
        </a:p>
      </dsp:txBody>
      <dsp:txXfrm>
        <a:off x="5418" y="967914"/>
        <a:ext cx="2077192" cy="830877"/>
      </dsp:txXfrm>
    </dsp:sp>
    <dsp:sp modelId="{C27FD75B-386F-4E95-9654-2ACAA9978D9F}">
      <dsp:nvSpPr>
        <dsp:cNvPr id="0" name=""/>
        <dsp:cNvSpPr/>
      </dsp:nvSpPr>
      <dsp:spPr>
        <a:xfrm>
          <a:off x="5418" y="1909655"/>
          <a:ext cx="2077192" cy="3033224"/>
        </a:xfrm>
        <a:prstGeom prst="rect">
          <a:avLst/>
        </a:prstGeom>
        <a:solidFill>
          <a:schemeClr val="accent4">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endParaRPr lang="en-GB" sz="16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Principle analyst in high court case</a:t>
          </a:r>
          <a:endParaRPr lang="en-GB" sz="1600" kern="1200" dirty="0">
            <a:latin typeface="Arial" panose="020B0604020202020204" pitchFamily="34" charset="0"/>
            <a:cs typeface="Arial" panose="020B0604020202020204" pitchFamily="34" charset="0"/>
          </a:endParaRPr>
        </a:p>
        <a:p>
          <a:pPr marL="0" lvl="1" indent="-57150" algn="ctr" defTabSz="488950">
            <a:lnSpc>
              <a:spcPct val="110000"/>
            </a:lnSpc>
            <a:spcBef>
              <a:spcPct val="0"/>
            </a:spcBef>
            <a:spcAft>
              <a:spcPct val="15000"/>
            </a:spcAft>
            <a:buFontTx/>
            <a:buNone/>
          </a:pPr>
          <a:endParaRPr lang="en-GB"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Over charged MD £35,000 (twice)</a:t>
          </a:r>
          <a:endParaRPr lang="en-GB" sz="1600" kern="1200" dirty="0">
            <a:latin typeface="Arial" panose="020B0604020202020204" pitchFamily="34" charset="0"/>
            <a:cs typeface="Arial" panose="020B0604020202020204" pitchFamily="34" charset="0"/>
          </a:endParaRPr>
        </a:p>
      </dsp:txBody>
      <dsp:txXfrm>
        <a:off x="5418" y="1909655"/>
        <a:ext cx="2077192" cy="3033224"/>
      </dsp:txXfrm>
    </dsp:sp>
    <dsp:sp modelId="{770F1F05-35CB-43F5-B85C-F65350D83261}">
      <dsp:nvSpPr>
        <dsp:cNvPr id="0" name=""/>
        <dsp:cNvSpPr/>
      </dsp:nvSpPr>
      <dsp:spPr>
        <a:xfrm>
          <a:off x="2373418" y="967914"/>
          <a:ext cx="2077192" cy="830877"/>
        </a:xfrm>
        <a:prstGeom prst="rect">
          <a:avLst/>
        </a:prstGeom>
        <a:solidFill>
          <a:schemeClr val="accent3">
            <a:shade val="80000"/>
            <a:hueOff val="0"/>
            <a:satOff val="0"/>
            <a:lumOff val="4773"/>
            <a:alphaOff val="0"/>
          </a:schemeClr>
        </a:solidFill>
        <a:ln w="12700" cap="flat" cmpd="sng" algn="ctr">
          <a:solidFill>
            <a:schemeClr val="accent3">
              <a:shade val="80000"/>
              <a:hueOff val="0"/>
              <a:satOff val="0"/>
              <a:lumOff val="47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Perfect Job</a:t>
          </a:r>
          <a:endParaRPr lang="en-GB" sz="2000" kern="1200" dirty="0">
            <a:latin typeface="Arial" panose="020B0604020202020204" pitchFamily="34" charset="0"/>
            <a:cs typeface="Arial" panose="020B0604020202020204" pitchFamily="34" charset="0"/>
          </a:endParaRPr>
        </a:p>
      </dsp:txBody>
      <dsp:txXfrm>
        <a:off x="2373418" y="967914"/>
        <a:ext cx="2077192" cy="830877"/>
      </dsp:txXfrm>
    </dsp:sp>
    <dsp:sp modelId="{965646E9-1317-474D-9691-A91F1017EF4F}">
      <dsp:nvSpPr>
        <dsp:cNvPr id="0" name=""/>
        <dsp:cNvSpPr/>
      </dsp:nvSpPr>
      <dsp:spPr>
        <a:xfrm>
          <a:off x="2373418" y="1909655"/>
          <a:ext cx="2077192" cy="3033224"/>
        </a:xfrm>
        <a:prstGeom prst="rect">
          <a:avLst/>
        </a:prstGeom>
        <a:solidFill>
          <a:schemeClr val="accent4">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endParaRPr lang="en-GB" sz="16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Boredom</a:t>
          </a:r>
          <a:endParaRPr lang="en-GB" sz="1600" kern="1200" dirty="0">
            <a:latin typeface="Arial" panose="020B0604020202020204" pitchFamily="34" charset="0"/>
            <a:cs typeface="Arial" panose="020B0604020202020204" pitchFamily="34" charset="0"/>
          </a:endParaRPr>
        </a:p>
        <a:p>
          <a:pPr marL="0" lvl="1" indent="-57150" algn="ctr" defTabSz="488950">
            <a:lnSpc>
              <a:spcPct val="110000"/>
            </a:lnSpc>
            <a:spcBef>
              <a:spcPct val="0"/>
            </a:spcBef>
            <a:spcAft>
              <a:spcPct val="15000"/>
            </a:spcAft>
            <a:buFontTx/>
            <a:buNone/>
          </a:pPr>
          <a:endParaRPr lang="en-GB"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More to Achieve</a:t>
          </a:r>
          <a:endParaRPr lang="en-GB" sz="1600" kern="1200" dirty="0">
            <a:latin typeface="Arial" panose="020B0604020202020204" pitchFamily="34" charset="0"/>
            <a:cs typeface="Arial" panose="020B0604020202020204" pitchFamily="34" charset="0"/>
          </a:endParaRPr>
        </a:p>
      </dsp:txBody>
      <dsp:txXfrm>
        <a:off x="2373418" y="1909655"/>
        <a:ext cx="2077192" cy="3033224"/>
      </dsp:txXfrm>
    </dsp:sp>
    <dsp:sp modelId="{6EBFC170-0D83-4D88-B107-EA8DC63DFB42}">
      <dsp:nvSpPr>
        <dsp:cNvPr id="0" name=""/>
        <dsp:cNvSpPr/>
      </dsp:nvSpPr>
      <dsp:spPr>
        <a:xfrm>
          <a:off x="4741418" y="967914"/>
          <a:ext cx="2077192" cy="830877"/>
        </a:xfrm>
        <a:prstGeom prst="rect">
          <a:avLst/>
        </a:prstGeom>
        <a:solidFill>
          <a:schemeClr val="accent3">
            <a:shade val="80000"/>
            <a:hueOff val="0"/>
            <a:satOff val="0"/>
            <a:lumOff val="9546"/>
            <a:alphaOff val="0"/>
          </a:schemeClr>
        </a:solidFill>
        <a:ln w="12700" cap="flat" cmpd="sng" algn="ctr">
          <a:solidFill>
            <a:schemeClr val="accent3">
              <a:shade val="80000"/>
              <a:hueOff val="0"/>
              <a:satOff val="0"/>
              <a:lumOff val="9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Athlete</a:t>
          </a:r>
          <a:endParaRPr lang="en-GB" sz="2000" kern="1200" dirty="0">
            <a:latin typeface="Arial" panose="020B0604020202020204" pitchFamily="34" charset="0"/>
            <a:cs typeface="Arial" panose="020B0604020202020204" pitchFamily="34" charset="0"/>
          </a:endParaRPr>
        </a:p>
      </dsp:txBody>
      <dsp:txXfrm>
        <a:off x="4741418" y="967914"/>
        <a:ext cx="2077192" cy="830877"/>
      </dsp:txXfrm>
    </dsp:sp>
    <dsp:sp modelId="{BE175A7D-E1B3-49FC-8844-54AF51230AD7}">
      <dsp:nvSpPr>
        <dsp:cNvPr id="0" name=""/>
        <dsp:cNvSpPr/>
      </dsp:nvSpPr>
      <dsp:spPr>
        <a:xfrm>
          <a:off x="4741418" y="1909655"/>
          <a:ext cx="2077192" cy="3033224"/>
        </a:xfrm>
        <a:prstGeom prst="rect">
          <a:avLst/>
        </a:prstGeom>
        <a:solidFill>
          <a:schemeClr val="accent4">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endParaRPr lang="en-GB" sz="1600" kern="1200" dirty="0">
            <a:latin typeface="Arial" panose="020B0604020202020204" pitchFamily="34" charset="0"/>
            <a:cs typeface="Arial" panose="020B0604020202020204" pitchFamily="34" charset="0"/>
          </a:endParaRPr>
        </a:p>
        <a:p>
          <a:pPr marL="0" lvl="1" indent="-171450" algn="ctr" defTabSz="711200">
            <a:lnSpc>
              <a:spcPct val="9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Marathons</a:t>
          </a:r>
          <a:endParaRPr lang="en-GB" sz="1600" kern="1200" dirty="0">
            <a:latin typeface="Arial" panose="020B0604020202020204" pitchFamily="34" charset="0"/>
            <a:cs typeface="Arial" panose="020B0604020202020204" pitchFamily="34" charset="0"/>
          </a:endParaRPr>
        </a:p>
        <a:p>
          <a:pPr marL="0" lvl="1" indent="-57150" algn="ctr" defTabSz="488950">
            <a:lnSpc>
              <a:spcPct val="90000"/>
            </a:lnSpc>
            <a:spcBef>
              <a:spcPct val="0"/>
            </a:spcBef>
            <a:spcAft>
              <a:spcPct val="15000"/>
            </a:spcAft>
            <a:buFontTx/>
            <a:buNone/>
          </a:pPr>
          <a:endParaRPr lang="en-GB" sz="1100" kern="1200" dirty="0">
            <a:latin typeface="Arial" panose="020B0604020202020204" pitchFamily="34" charset="0"/>
            <a:cs typeface="Arial" panose="020B0604020202020204" pitchFamily="34" charset="0"/>
          </a:endParaRPr>
        </a:p>
        <a:p>
          <a:pPr marL="0" lvl="1" indent="-171450" algn="ctr" defTabSz="711200">
            <a:lnSpc>
              <a:spcPct val="9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Triathlons</a:t>
          </a:r>
        </a:p>
      </dsp:txBody>
      <dsp:txXfrm>
        <a:off x="4741418" y="1909655"/>
        <a:ext cx="2077192" cy="3033224"/>
      </dsp:txXfrm>
    </dsp:sp>
    <dsp:sp modelId="{18DBC006-A515-4B18-BC4E-9F241E16082E}">
      <dsp:nvSpPr>
        <dsp:cNvPr id="0" name=""/>
        <dsp:cNvSpPr/>
      </dsp:nvSpPr>
      <dsp:spPr>
        <a:xfrm>
          <a:off x="7109417" y="967914"/>
          <a:ext cx="2077192" cy="830877"/>
        </a:xfrm>
        <a:prstGeom prst="rect">
          <a:avLst/>
        </a:prstGeom>
        <a:solidFill>
          <a:schemeClr val="accent3">
            <a:shade val="80000"/>
            <a:hueOff val="0"/>
            <a:satOff val="0"/>
            <a:lumOff val="14319"/>
            <a:alphaOff val="0"/>
          </a:schemeClr>
        </a:solidFill>
        <a:ln w="12700" cap="flat" cmpd="sng" algn="ctr">
          <a:solidFill>
            <a:schemeClr val="accent3">
              <a:shade val="80000"/>
              <a:hueOff val="0"/>
              <a:satOff val="0"/>
              <a:lumOff val="14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Contractor</a:t>
          </a:r>
        </a:p>
      </dsp:txBody>
      <dsp:txXfrm>
        <a:off x="7109417" y="967914"/>
        <a:ext cx="2077192" cy="830877"/>
      </dsp:txXfrm>
    </dsp:sp>
    <dsp:sp modelId="{5ADA37C7-AD55-4885-BB12-22EF51DCFDE9}">
      <dsp:nvSpPr>
        <dsp:cNvPr id="0" name=""/>
        <dsp:cNvSpPr/>
      </dsp:nvSpPr>
      <dsp:spPr>
        <a:xfrm>
          <a:off x="7109417" y="1909655"/>
          <a:ext cx="2077192" cy="3033224"/>
        </a:xfrm>
        <a:prstGeom prst="rect">
          <a:avLst/>
        </a:prstGeom>
        <a:solidFill>
          <a:schemeClr val="accent4">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Good Working Practices</a:t>
          </a:r>
        </a:p>
        <a:p>
          <a:pPr marL="0" lvl="1" indent="-57150" algn="ctr" defTabSz="488950">
            <a:lnSpc>
              <a:spcPct val="110000"/>
            </a:lnSpc>
            <a:spcBef>
              <a:spcPct val="0"/>
            </a:spcBef>
            <a:spcAft>
              <a:spcPct val="15000"/>
            </a:spcAft>
            <a:buFontTx/>
            <a:buNone/>
          </a:pPr>
          <a:endParaRPr lang="en-US"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Bad Working Practices</a:t>
          </a:r>
        </a:p>
        <a:p>
          <a:pPr marL="0" lvl="1" indent="-57150" algn="ctr" defTabSz="488950">
            <a:lnSpc>
              <a:spcPct val="110000"/>
            </a:lnSpc>
            <a:spcBef>
              <a:spcPct val="0"/>
            </a:spcBef>
            <a:spcAft>
              <a:spcPct val="15000"/>
            </a:spcAft>
            <a:buFontTx/>
            <a:buNone/>
          </a:pPr>
          <a:endParaRPr lang="en-US"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Great Managers</a:t>
          </a:r>
        </a:p>
        <a:p>
          <a:pPr marL="0" lvl="1" indent="-57150" algn="ctr" defTabSz="488950">
            <a:lnSpc>
              <a:spcPct val="110000"/>
            </a:lnSpc>
            <a:spcBef>
              <a:spcPct val="0"/>
            </a:spcBef>
            <a:spcAft>
              <a:spcPct val="15000"/>
            </a:spcAft>
            <a:buFontTx/>
            <a:buNone/>
          </a:pPr>
          <a:endParaRPr lang="en-US"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Poor Managers</a:t>
          </a:r>
        </a:p>
        <a:p>
          <a:pPr marL="171450" lvl="1" indent="-171450" algn="ctr"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dsp:txBody>
      <dsp:txXfrm>
        <a:off x="7109417" y="1909655"/>
        <a:ext cx="2077192" cy="3033224"/>
      </dsp:txXfrm>
    </dsp:sp>
    <dsp:sp modelId="{A3785E6F-DF75-412C-9345-73F73EE84C1E}">
      <dsp:nvSpPr>
        <dsp:cNvPr id="0" name=""/>
        <dsp:cNvSpPr/>
      </dsp:nvSpPr>
      <dsp:spPr>
        <a:xfrm>
          <a:off x="9477417" y="967914"/>
          <a:ext cx="2077192" cy="830877"/>
        </a:xfrm>
        <a:prstGeom prst="rect">
          <a:avLst/>
        </a:prstGeom>
        <a:solidFill>
          <a:schemeClr val="accent3">
            <a:shade val="80000"/>
            <a:hueOff val="0"/>
            <a:satOff val="0"/>
            <a:lumOff val="19092"/>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Family</a:t>
          </a:r>
        </a:p>
      </dsp:txBody>
      <dsp:txXfrm>
        <a:off x="9477417" y="967914"/>
        <a:ext cx="2077192" cy="830877"/>
      </dsp:txXfrm>
    </dsp:sp>
    <dsp:sp modelId="{27ACB2E1-D858-4E3F-913C-1268887563C2}">
      <dsp:nvSpPr>
        <dsp:cNvPr id="0" name=""/>
        <dsp:cNvSpPr/>
      </dsp:nvSpPr>
      <dsp:spPr>
        <a:xfrm>
          <a:off x="9477417" y="1909655"/>
          <a:ext cx="2077192" cy="3033224"/>
        </a:xfrm>
        <a:prstGeom prst="rect">
          <a:avLst/>
        </a:prstGeom>
        <a:solidFill>
          <a:schemeClr val="accent4">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Children Teach Compromise</a:t>
          </a:r>
        </a:p>
        <a:p>
          <a:pPr marL="0" lvl="1" indent="-57150" algn="ctr" defTabSz="488950">
            <a:lnSpc>
              <a:spcPct val="110000"/>
            </a:lnSpc>
            <a:spcBef>
              <a:spcPct val="0"/>
            </a:spcBef>
            <a:spcAft>
              <a:spcPct val="15000"/>
            </a:spcAft>
            <a:buFontTx/>
            <a:buNone/>
          </a:pPr>
          <a:endParaRPr lang="en-US" sz="1100" kern="1200" dirty="0">
            <a:latin typeface="Arial" panose="020B0604020202020204" pitchFamily="34" charset="0"/>
            <a:cs typeface="Arial" panose="020B0604020202020204" pitchFamily="34" charset="0"/>
          </a:endParaRPr>
        </a:p>
        <a:p>
          <a:pPr marL="0" lvl="1" indent="-171450" algn="ctr" defTabSz="711200">
            <a:lnSpc>
              <a:spcPct val="110000"/>
            </a:lnSpc>
            <a:spcBef>
              <a:spcPct val="0"/>
            </a:spcBef>
            <a:spcAft>
              <a:spcPct val="15000"/>
            </a:spcAft>
            <a:buFontTx/>
            <a:buNone/>
          </a:pPr>
          <a:r>
            <a:rPr lang="en-US" sz="1600" kern="1200" dirty="0">
              <a:latin typeface="Arial" panose="020B0604020202020204" pitchFamily="34" charset="0"/>
              <a:cs typeface="Arial" panose="020B0604020202020204" pitchFamily="34" charset="0"/>
            </a:rPr>
            <a:t>Cancer Teaches Perseverance</a:t>
          </a:r>
        </a:p>
      </dsp:txBody>
      <dsp:txXfrm>
        <a:off x="9477417" y="1909655"/>
        <a:ext cx="2077192"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78732-1170-4366-A187-42A442D40403}">
      <dsp:nvSpPr>
        <dsp:cNvPr id="0" name=""/>
        <dsp:cNvSpPr/>
      </dsp:nvSpPr>
      <dsp:spPr>
        <a:xfrm>
          <a:off x="5781977"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95FCD-8A46-4AF2-B927-0A87538A668D}">
      <dsp:nvSpPr>
        <dsp:cNvPr id="0" name=""/>
        <dsp:cNvSpPr/>
      </dsp:nvSpPr>
      <dsp:spPr>
        <a:xfrm>
          <a:off x="5521768"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CB395B-D97E-4989-867E-9095F201299F}">
      <dsp:nvSpPr>
        <dsp:cNvPr id="0" name=""/>
        <dsp:cNvSpPr/>
      </dsp:nvSpPr>
      <dsp:spPr>
        <a:xfrm>
          <a:off x="5261559"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F0E41-9D5F-48A8-AD4C-9072B2EED53B}">
      <dsp:nvSpPr>
        <dsp:cNvPr id="0" name=""/>
        <dsp:cNvSpPr/>
      </dsp:nvSpPr>
      <dsp:spPr>
        <a:xfrm>
          <a:off x="5001845"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CC2C5-3E08-4E12-A8A1-9225B7A38A04}">
      <dsp:nvSpPr>
        <dsp:cNvPr id="0" name=""/>
        <dsp:cNvSpPr/>
      </dsp:nvSpPr>
      <dsp:spPr>
        <a:xfrm>
          <a:off x="4741636"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F0905-EBD3-4C3B-AA3D-85985EFAEDDC}">
      <dsp:nvSpPr>
        <dsp:cNvPr id="0" name=""/>
        <dsp:cNvSpPr/>
      </dsp:nvSpPr>
      <dsp:spPr>
        <a:xfrm>
          <a:off x="4339450" y="3322970"/>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74DF88-47AC-4D58-A479-53E1DC0A7CA1}">
      <dsp:nvSpPr>
        <dsp:cNvPr id="0" name=""/>
        <dsp:cNvSpPr/>
      </dsp:nvSpPr>
      <dsp:spPr>
        <a:xfrm>
          <a:off x="5550460" y="3100547"/>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65E3B-06D2-45DC-9614-2E2D28B51D4D}">
      <dsp:nvSpPr>
        <dsp:cNvPr id="0" name=""/>
        <dsp:cNvSpPr/>
      </dsp:nvSpPr>
      <dsp:spPr>
        <a:xfrm>
          <a:off x="5550460" y="3689575"/>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677A50-6DF0-45C4-949F-6F8968E67C56}">
      <dsp:nvSpPr>
        <dsp:cNvPr id="0" name=""/>
        <dsp:cNvSpPr/>
      </dsp:nvSpPr>
      <dsp:spPr>
        <a:xfrm>
          <a:off x="5677102" y="322833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F2C8B-8E26-49DE-AD4F-D7E96B8A1C3B}">
      <dsp:nvSpPr>
        <dsp:cNvPr id="0" name=""/>
        <dsp:cNvSpPr/>
      </dsp:nvSpPr>
      <dsp:spPr>
        <a:xfrm>
          <a:off x="5685512" y="356290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EB27A-6C8B-4F32-9D47-565DB44D7803}">
      <dsp:nvSpPr>
        <dsp:cNvPr id="0" name=""/>
        <dsp:cNvSpPr/>
      </dsp:nvSpPr>
      <dsp:spPr>
        <a:xfrm>
          <a:off x="2784132" y="2746237"/>
          <a:ext cx="1437580" cy="1437734"/>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Developer</a:t>
          </a:r>
          <a:endParaRPr lang="en-GB" sz="1800" kern="1200" dirty="0">
            <a:solidFill>
              <a:schemeClr val="tx1"/>
            </a:solidFill>
          </a:endParaRPr>
        </a:p>
      </dsp:txBody>
      <dsp:txXfrm>
        <a:off x="2994661" y="2956788"/>
        <a:ext cx="1016522" cy="1016632"/>
      </dsp:txXfrm>
    </dsp:sp>
    <dsp:sp modelId="{BDEE0A03-C0A1-4C5C-B6EE-818B58EB5F14}">
      <dsp:nvSpPr>
        <dsp:cNvPr id="0" name=""/>
        <dsp:cNvSpPr/>
      </dsp:nvSpPr>
      <dsp:spPr>
        <a:xfrm>
          <a:off x="3360945" y="2352806"/>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80AC6A-3B1D-4C9E-8302-E353D956B843}">
      <dsp:nvSpPr>
        <dsp:cNvPr id="0" name=""/>
        <dsp:cNvSpPr/>
      </dsp:nvSpPr>
      <dsp:spPr>
        <a:xfrm>
          <a:off x="3182361" y="2184034"/>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CAE26-C5D4-46E3-AE7B-14BCE2529856}">
      <dsp:nvSpPr>
        <dsp:cNvPr id="0" name=""/>
        <dsp:cNvSpPr/>
      </dsp:nvSpPr>
      <dsp:spPr>
        <a:xfrm>
          <a:off x="2982504" y="1975769"/>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8B7212-C2AB-4972-9425-0CFD0A1EC062}">
      <dsp:nvSpPr>
        <dsp:cNvPr id="0" name=""/>
        <dsp:cNvSpPr/>
      </dsp:nvSpPr>
      <dsp:spPr>
        <a:xfrm>
          <a:off x="2784132"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8E0667-290C-41BF-B322-E0B9FAE99209}">
      <dsp:nvSpPr>
        <dsp:cNvPr id="0" name=""/>
        <dsp:cNvSpPr/>
      </dsp:nvSpPr>
      <dsp:spPr>
        <a:xfrm>
          <a:off x="2480885"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F35CC0-434E-432A-B097-2889AE08B593}">
      <dsp:nvSpPr>
        <dsp:cNvPr id="0" name=""/>
        <dsp:cNvSpPr/>
      </dsp:nvSpPr>
      <dsp:spPr>
        <a:xfrm>
          <a:off x="2177143"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26B2E-60A3-4A85-9EFA-B02B1058FB0C}">
      <dsp:nvSpPr>
        <dsp:cNvPr id="0" name=""/>
        <dsp:cNvSpPr/>
      </dsp:nvSpPr>
      <dsp:spPr>
        <a:xfrm>
          <a:off x="1873895"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8A88B-F85A-4768-926F-12EB8CA13416}">
      <dsp:nvSpPr>
        <dsp:cNvPr id="0" name=""/>
        <dsp:cNvSpPr/>
      </dsp:nvSpPr>
      <dsp:spPr>
        <a:xfrm>
          <a:off x="1570648"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6514D-DA78-43AC-A2E2-3DE35C00947A}">
      <dsp:nvSpPr>
        <dsp:cNvPr id="0" name=""/>
        <dsp:cNvSpPr/>
      </dsp:nvSpPr>
      <dsp:spPr>
        <a:xfrm>
          <a:off x="1267401" y="179880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5C987-5942-446D-9833-F34CDD07424D}">
      <dsp:nvSpPr>
        <dsp:cNvPr id="0" name=""/>
        <dsp:cNvSpPr/>
      </dsp:nvSpPr>
      <dsp:spPr>
        <a:xfrm>
          <a:off x="1264433" y="1437410"/>
          <a:ext cx="1664150" cy="3654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First Job</a:t>
          </a:r>
          <a:endParaRPr lang="en-GB" sz="1800" kern="1200" dirty="0"/>
        </a:p>
      </dsp:txBody>
      <dsp:txXfrm>
        <a:off x="1264433" y="1437410"/>
        <a:ext cx="1664150" cy="365487"/>
      </dsp:txXfrm>
    </dsp:sp>
    <dsp:sp modelId="{8E4A570E-726A-4AB6-9501-C9D3D54E7EAC}">
      <dsp:nvSpPr>
        <dsp:cNvPr id="0" name=""/>
        <dsp:cNvSpPr/>
      </dsp:nvSpPr>
      <dsp:spPr>
        <a:xfrm>
          <a:off x="2676784" y="2623662"/>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978BB-864D-430A-ABF3-F9C98C26DE30}">
      <dsp:nvSpPr>
        <dsp:cNvPr id="0" name=""/>
        <dsp:cNvSpPr/>
      </dsp:nvSpPr>
      <dsp:spPr>
        <a:xfrm>
          <a:off x="2494736"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FC88B3-812D-4D48-B5F0-AC27C165DECE}">
      <dsp:nvSpPr>
        <dsp:cNvPr id="0" name=""/>
        <dsp:cNvSpPr/>
      </dsp:nvSpPr>
      <dsp:spPr>
        <a:xfrm>
          <a:off x="2191489"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3FE87-7D85-4CA5-9AE0-D20BC59BB7B6}">
      <dsp:nvSpPr>
        <dsp:cNvPr id="0" name=""/>
        <dsp:cNvSpPr/>
      </dsp:nvSpPr>
      <dsp:spPr>
        <a:xfrm>
          <a:off x="1888242"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F377F-0682-470C-B448-33BBF20C22CD}">
      <dsp:nvSpPr>
        <dsp:cNvPr id="0" name=""/>
        <dsp:cNvSpPr/>
      </dsp:nvSpPr>
      <dsp:spPr>
        <a:xfrm>
          <a:off x="1584994"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7872C3-B434-47F1-ACBF-2AFC3CBA42DD}">
      <dsp:nvSpPr>
        <dsp:cNvPr id="0" name=""/>
        <dsp:cNvSpPr/>
      </dsp:nvSpPr>
      <dsp:spPr>
        <a:xfrm>
          <a:off x="1281252"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08634-EFBA-4B21-B846-2F5FCAE465E6}">
      <dsp:nvSpPr>
        <dsp:cNvPr id="0" name=""/>
        <dsp:cNvSpPr/>
      </dsp:nvSpPr>
      <dsp:spPr>
        <a:xfrm>
          <a:off x="978005" y="247351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87B33-3A3A-423B-B2EE-E653174CC390}">
      <dsp:nvSpPr>
        <dsp:cNvPr id="0" name=""/>
        <dsp:cNvSpPr/>
      </dsp:nvSpPr>
      <dsp:spPr>
        <a:xfrm>
          <a:off x="977016" y="2107285"/>
          <a:ext cx="1664150" cy="3654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Perfect Job</a:t>
          </a:r>
          <a:endParaRPr lang="en-GB" sz="1800" kern="1200" dirty="0"/>
        </a:p>
      </dsp:txBody>
      <dsp:txXfrm>
        <a:off x="977016" y="2107285"/>
        <a:ext cx="1664150" cy="365487"/>
      </dsp:txXfrm>
    </dsp:sp>
    <dsp:sp modelId="{E7C4D126-3C93-49DC-B913-DFCDA2F29D15}">
      <dsp:nvSpPr>
        <dsp:cNvPr id="0" name=""/>
        <dsp:cNvSpPr/>
      </dsp:nvSpPr>
      <dsp:spPr>
        <a:xfrm>
          <a:off x="2381946" y="3322970"/>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0CE699-75C0-4FAA-8EEF-8A7A2FD03993}">
      <dsp:nvSpPr>
        <dsp:cNvPr id="0" name=""/>
        <dsp:cNvSpPr/>
      </dsp:nvSpPr>
      <dsp:spPr>
        <a:xfrm>
          <a:off x="2100960"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48D867-C420-4695-ABE5-0E7FD7CAA051}">
      <dsp:nvSpPr>
        <dsp:cNvPr id="0" name=""/>
        <dsp:cNvSpPr/>
      </dsp:nvSpPr>
      <dsp:spPr>
        <a:xfrm>
          <a:off x="1820469"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BB79B-EA63-4D60-9B3B-63D95373FD19}">
      <dsp:nvSpPr>
        <dsp:cNvPr id="0" name=""/>
        <dsp:cNvSpPr/>
      </dsp:nvSpPr>
      <dsp:spPr>
        <a:xfrm>
          <a:off x="1539482"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7C7928-0A17-4189-88CF-650892848963}">
      <dsp:nvSpPr>
        <dsp:cNvPr id="0" name=""/>
        <dsp:cNvSpPr/>
      </dsp:nvSpPr>
      <dsp:spPr>
        <a:xfrm>
          <a:off x="1258991"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57ABE-C21A-4F75-99E0-8298545FD7AB}">
      <dsp:nvSpPr>
        <dsp:cNvPr id="0" name=""/>
        <dsp:cNvSpPr/>
      </dsp:nvSpPr>
      <dsp:spPr>
        <a:xfrm>
          <a:off x="978005" y="3394130"/>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2E599-8A26-480E-8E42-58E8F141E575}">
      <dsp:nvSpPr>
        <dsp:cNvPr id="0" name=""/>
        <dsp:cNvSpPr/>
      </dsp:nvSpPr>
      <dsp:spPr>
        <a:xfrm>
          <a:off x="986253" y="2988744"/>
          <a:ext cx="1258501" cy="3654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Athlete	</a:t>
          </a:r>
          <a:endParaRPr lang="en-GB" sz="1800" kern="1200" dirty="0"/>
        </a:p>
      </dsp:txBody>
      <dsp:txXfrm>
        <a:off x="986253" y="2988744"/>
        <a:ext cx="1258501" cy="365487"/>
      </dsp:txXfrm>
    </dsp:sp>
    <dsp:sp modelId="{C7242BB5-CF15-4150-BF0B-DBC75597C755}">
      <dsp:nvSpPr>
        <dsp:cNvPr id="0" name=""/>
        <dsp:cNvSpPr/>
      </dsp:nvSpPr>
      <dsp:spPr>
        <a:xfrm>
          <a:off x="2676784" y="4011100"/>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2D5F1-D562-4F77-827C-5A4232B3EF23}">
      <dsp:nvSpPr>
        <dsp:cNvPr id="0" name=""/>
        <dsp:cNvSpPr/>
      </dsp:nvSpPr>
      <dsp:spPr>
        <a:xfrm>
          <a:off x="2494736"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BA8332-5772-46AC-982E-A5FE4340A6F9}">
      <dsp:nvSpPr>
        <dsp:cNvPr id="0" name=""/>
        <dsp:cNvSpPr/>
      </dsp:nvSpPr>
      <dsp:spPr>
        <a:xfrm>
          <a:off x="2191489"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82B03-B562-41B6-8BAB-B84F5A04CAB9}">
      <dsp:nvSpPr>
        <dsp:cNvPr id="0" name=""/>
        <dsp:cNvSpPr/>
      </dsp:nvSpPr>
      <dsp:spPr>
        <a:xfrm>
          <a:off x="1888242"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C25A7A-8C04-4AB1-9A81-633344B038B2}">
      <dsp:nvSpPr>
        <dsp:cNvPr id="0" name=""/>
        <dsp:cNvSpPr/>
      </dsp:nvSpPr>
      <dsp:spPr>
        <a:xfrm>
          <a:off x="1584994"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55CAD-6C0C-41F6-9D06-43CD12EA10DD}">
      <dsp:nvSpPr>
        <dsp:cNvPr id="0" name=""/>
        <dsp:cNvSpPr/>
      </dsp:nvSpPr>
      <dsp:spPr>
        <a:xfrm>
          <a:off x="1281252"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B83856-6642-4126-AE14-7B047CC5149A}">
      <dsp:nvSpPr>
        <dsp:cNvPr id="0" name=""/>
        <dsp:cNvSpPr/>
      </dsp:nvSpPr>
      <dsp:spPr>
        <a:xfrm>
          <a:off x="978005" y="4300212"/>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6EEA5B-91AD-4E99-AD85-24F88F4457E9}">
      <dsp:nvSpPr>
        <dsp:cNvPr id="0" name=""/>
        <dsp:cNvSpPr/>
      </dsp:nvSpPr>
      <dsp:spPr>
        <a:xfrm>
          <a:off x="977016" y="3933979"/>
          <a:ext cx="1664150" cy="3654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Contractor</a:t>
          </a:r>
          <a:endParaRPr lang="en-GB" sz="1800" kern="1200" dirty="0"/>
        </a:p>
      </dsp:txBody>
      <dsp:txXfrm>
        <a:off x="977016" y="3933979"/>
        <a:ext cx="1664150" cy="365487"/>
      </dsp:txXfrm>
    </dsp:sp>
    <dsp:sp modelId="{DAB2B910-19B7-4346-9D6C-A71FEE7E7261}">
      <dsp:nvSpPr>
        <dsp:cNvPr id="0" name=""/>
        <dsp:cNvSpPr/>
      </dsp:nvSpPr>
      <dsp:spPr>
        <a:xfrm>
          <a:off x="3360945" y="4269289"/>
          <a:ext cx="283954" cy="284268"/>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E00B9-05C3-4C49-99AA-B625BF49E85D}">
      <dsp:nvSpPr>
        <dsp:cNvPr id="0" name=""/>
        <dsp:cNvSpPr/>
      </dsp:nvSpPr>
      <dsp:spPr>
        <a:xfrm>
          <a:off x="3217979" y="4557655"/>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2019B-842A-4632-A707-0B3E3496EEB6}">
      <dsp:nvSpPr>
        <dsp:cNvPr id="0" name=""/>
        <dsp:cNvSpPr/>
      </dsp:nvSpPr>
      <dsp:spPr>
        <a:xfrm>
          <a:off x="3014165" y="4787156"/>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D6752-66B3-4CD7-9201-1ED04298BBA5}">
      <dsp:nvSpPr>
        <dsp:cNvPr id="0" name=""/>
        <dsp:cNvSpPr/>
      </dsp:nvSpPr>
      <dsp:spPr>
        <a:xfrm>
          <a:off x="2784132"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FEB808-DEF8-4848-9B5C-32BF5B1E7D51}">
      <dsp:nvSpPr>
        <dsp:cNvPr id="0" name=""/>
        <dsp:cNvSpPr/>
      </dsp:nvSpPr>
      <dsp:spPr>
        <a:xfrm>
          <a:off x="2480885"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6E4F8-FC45-424E-ADA8-C0F8ED296F7A}">
      <dsp:nvSpPr>
        <dsp:cNvPr id="0" name=""/>
        <dsp:cNvSpPr/>
      </dsp:nvSpPr>
      <dsp:spPr>
        <a:xfrm>
          <a:off x="2177143"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CF41D-05B3-420B-94F6-423DDECE0340}">
      <dsp:nvSpPr>
        <dsp:cNvPr id="0" name=""/>
        <dsp:cNvSpPr/>
      </dsp:nvSpPr>
      <dsp:spPr>
        <a:xfrm>
          <a:off x="1873895"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C3F003-4C31-46FE-A654-444862A8A08F}">
      <dsp:nvSpPr>
        <dsp:cNvPr id="0" name=""/>
        <dsp:cNvSpPr/>
      </dsp:nvSpPr>
      <dsp:spPr>
        <a:xfrm>
          <a:off x="1570648"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8E6765-CA65-4F02-B781-E477EA041B9E}">
      <dsp:nvSpPr>
        <dsp:cNvPr id="0" name=""/>
        <dsp:cNvSpPr/>
      </dsp:nvSpPr>
      <dsp:spPr>
        <a:xfrm>
          <a:off x="1267401" y="5021128"/>
          <a:ext cx="141977" cy="141947"/>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06CD6-C99B-472F-9CB0-F65C27640A7A}">
      <dsp:nvSpPr>
        <dsp:cNvPr id="0" name=""/>
        <dsp:cNvSpPr/>
      </dsp:nvSpPr>
      <dsp:spPr>
        <a:xfrm>
          <a:off x="1264433" y="4654522"/>
          <a:ext cx="1664150" cy="36548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Family</a:t>
          </a:r>
          <a:endParaRPr lang="en-GB" sz="1800" kern="1200" dirty="0"/>
        </a:p>
      </dsp:txBody>
      <dsp:txXfrm>
        <a:off x="1264433" y="4654522"/>
        <a:ext cx="1664150" cy="365487"/>
      </dsp:txXfrm>
    </dsp:sp>
    <dsp:sp modelId="{C043611E-38F2-48F6-B587-CC3FAAABFC2D}">
      <dsp:nvSpPr>
        <dsp:cNvPr id="0" name=""/>
        <dsp:cNvSpPr/>
      </dsp:nvSpPr>
      <dsp:spPr>
        <a:xfrm>
          <a:off x="10742826" y="3378162"/>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256EA-48D1-4F50-875C-14587F019DC1}">
      <dsp:nvSpPr>
        <dsp:cNvPr id="0" name=""/>
        <dsp:cNvSpPr/>
      </dsp:nvSpPr>
      <dsp:spPr>
        <a:xfrm>
          <a:off x="10348555" y="3378162"/>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19933-BCD1-4CF2-9D05-48815BF78BF3}">
      <dsp:nvSpPr>
        <dsp:cNvPr id="0" name=""/>
        <dsp:cNvSpPr/>
      </dsp:nvSpPr>
      <dsp:spPr>
        <a:xfrm>
          <a:off x="9954284" y="3378162"/>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FB9CD7-CF48-4F10-81EE-512381E6BAA6}">
      <dsp:nvSpPr>
        <dsp:cNvPr id="0" name=""/>
        <dsp:cNvSpPr/>
      </dsp:nvSpPr>
      <dsp:spPr>
        <a:xfrm>
          <a:off x="9560013" y="3378162"/>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9C996-D636-4A7C-A68E-2F50240DB6C3}">
      <dsp:nvSpPr>
        <dsp:cNvPr id="0" name=""/>
        <dsp:cNvSpPr/>
      </dsp:nvSpPr>
      <dsp:spPr>
        <a:xfrm>
          <a:off x="9165742" y="3378162"/>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561FDA-286F-42F2-AF55-1C905E6A6C48}">
      <dsp:nvSpPr>
        <dsp:cNvPr id="0" name=""/>
        <dsp:cNvSpPr/>
      </dsp:nvSpPr>
      <dsp:spPr>
        <a:xfrm>
          <a:off x="8538965" y="3262115"/>
          <a:ext cx="464517" cy="46417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2A5A4-9971-479B-962D-D62782D159CA}">
      <dsp:nvSpPr>
        <dsp:cNvPr id="0" name=""/>
        <dsp:cNvSpPr/>
      </dsp:nvSpPr>
      <dsp:spPr>
        <a:xfrm>
          <a:off x="10364386" y="2898714"/>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6FC29-070D-4F4D-AE4C-53C1ABF35E26}">
      <dsp:nvSpPr>
        <dsp:cNvPr id="0" name=""/>
        <dsp:cNvSpPr/>
      </dsp:nvSpPr>
      <dsp:spPr>
        <a:xfrm>
          <a:off x="10364386" y="3861134"/>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02067-3293-4057-9809-F5C4F10D1FC7}">
      <dsp:nvSpPr>
        <dsp:cNvPr id="0" name=""/>
        <dsp:cNvSpPr/>
      </dsp:nvSpPr>
      <dsp:spPr>
        <a:xfrm>
          <a:off x="10571662" y="3107313"/>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54461-D6A9-4FE0-B171-59FA2A38A552}">
      <dsp:nvSpPr>
        <dsp:cNvPr id="0" name=""/>
        <dsp:cNvSpPr/>
      </dsp:nvSpPr>
      <dsp:spPr>
        <a:xfrm>
          <a:off x="10585514" y="3653710"/>
          <a:ext cx="232011" cy="232089"/>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CFDB0-53DE-414A-841D-E04EE5F4D561}">
      <dsp:nvSpPr>
        <dsp:cNvPr id="0" name=""/>
        <dsp:cNvSpPr/>
      </dsp:nvSpPr>
      <dsp:spPr>
        <a:xfrm>
          <a:off x="6055691" y="2282643"/>
          <a:ext cx="2349301" cy="2349085"/>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Development Manager</a:t>
          </a:r>
          <a:endParaRPr lang="en-GB" sz="1800" kern="1200" dirty="0">
            <a:solidFill>
              <a:schemeClr val="tx1"/>
            </a:solidFill>
          </a:endParaRPr>
        </a:p>
      </dsp:txBody>
      <dsp:txXfrm>
        <a:off x="6399738" y="2626659"/>
        <a:ext cx="1661207" cy="16610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2A64B-09AF-42F4-96BA-6FAE9B456DB5}" type="datetimeFigureOut">
              <a:rPr lang="en-GB" smtClean="0"/>
              <a:t>02/03/2021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33AFA-04B6-40E6-95E6-FDDF3A808801}" type="slidenum">
              <a:rPr lang="en-GB" smtClean="0"/>
              <a:t>‹#›</a:t>
            </a:fld>
            <a:endParaRPr lang="en-GB"/>
          </a:p>
        </p:txBody>
      </p:sp>
    </p:spTree>
    <p:extLst>
      <p:ext uri="{BB962C8B-B14F-4D97-AF65-F5344CB8AC3E}">
        <p14:creationId xmlns:p14="http://schemas.microsoft.com/office/powerpoint/2010/main" val="94265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8C3A-2FBA-41DF-8D85-29AAE6EAEF5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9E99AECD-E5A3-43F1-A290-842D611D0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C5E111-08FD-42AA-AA2C-CDA3ECDB979E}"/>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6ED40B78-582E-452B-B257-1A18BE1CD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99B2D-509A-40D2-ABD1-99D569F7A65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415995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D52C-8428-46D0-A51B-5AA615884A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35D224-4A08-4D28-8A5D-B787219C8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4D2118-08ED-4487-BC1C-B5960A9EEFF1}"/>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50CB972F-3ADA-417E-B5E8-37FB643DB5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BFB2F-EBF9-4766-9D2F-BBFCA6436067}"/>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227310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D855C-BAF0-49D0-AA1F-3997A4739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9B6540-3E68-4539-A4D5-53CC10B6F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8527E0-A057-493D-92FE-B2261FFFDC29}"/>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2993833B-0461-4F69-B5BC-202B971F5D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9A0D96-EA85-4B7F-8BA1-44A680897876}"/>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346839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2022-2108-4644-8F12-5C7B39E75C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705D4A-7761-427B-96A8-7C63FC436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C36CF3-FEA1-4E76-ACE6-0D1DAE9DAE7F}"/>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FC02BDE2-84C3-486D-8F7E-B08465A1F6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865AA3-22B2-4262-8E75-19928FD8749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90167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676A-9E0B-41F8-A895-26BE21014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6EA552-ED8F-4F5D-9DB5-4F7EB34BE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CE4728-45B9-44C0-866C-32861CBF6FDE}"/>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4BD99C03-7C8A-4B0D-9404-80E39E5E6A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B056F9-145A-4A4F-9FDC-334FDD54DF8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67491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0A17-8343-43BF-991F-18168C062D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F6998-38A4-496B-A978-35AB74BE8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B96C33-BE7A-41E0-89AD-55E3088AC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0EE5D4-63EC-4092-9E18-3BEE3ADC24EA}"/>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5D4A5148-6C87-41E9-8C80-9385BA5B5A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61CE73-E006-4A5B-95FD-36FEB3944BDD}"/>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80315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3814-3A21-487C-A408-6D10EC3BA05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E72267-8FD3-4DDF-BCF7-5B9155AC9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32D5C-3944-4DC8-867A-6B42E1678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0658C7-AEDA-4EF0-A3DC-75C455784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EB9854-2703-46A4-A73A-6F76A3D22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964ADC-0D28-4AAB-81C7-9A5C5CB24C18}"/>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8" name="Footer Placeholder 7">
            <a:extLst>
              <a:ext uri="{FF2B5EF4-FFF2-40B4-BE49-F238E27FC236}">
                <a16:creationId xmlns:a16="http://schemas.microsoft.com/office/drawing/2014/main" id="{C28B6294-DA21-4178-9BB1-87F8575D57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E31B97-E646-4743-8E0C-E258174646FF}"/>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5902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72C7-7E5C-4464-B8A1-96815490B3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A32733-4D45-4EA9-B59F-298D5BB0A8C8}"/>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4" name="Footer Placeholder 3">
            <a:extLst>
              <a:ext uri="{FF2B5EF4-FFF2-40B4-BE49-F238E27FC236}">
                <a16:creationId xmlns:a16="http://schemas.microsoft.com/office/drawing/2014/main" id="{AD2EDD6B-0628-4027-8DE0-AD3A51DDDB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985D48-6FA5-4DFD-BE11-D9C1FE315061}"/>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23710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4012B-85A9-44AC-93F6-83181DC5A399}"/>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3" name="Footer Placeholder 2">
            <a:extLst>
              <a:ext uri="{FF2B5EF4-FFF2-40B4-BE49-F238E27FC236}">
                <a16:creationId xmlns:a16="http://schemas.microsoft.com/office/drawing/2014/main" id="{52958561-930B-48FA-AAEF-5176BB76A8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A11899-F46E-4259-AB98-0AC47E5BF3B9}"/>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384049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8F8E-399D-4BFD-BB2F-B05723D4A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034DC6-685E-4EAF-8F2D-2F831E395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0606E2-5713-4427-8AF9-834FD990C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A44E5-6B82-493F-97DC-05F474E0F903}"/>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037749D9-3975-4812-B525-F27535B9C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F2174C-A34C-4EE1-9849-4606098D38F3}"/>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97325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FF9D-3296-4BC1-B8EA-EB228040F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6B98EC-9532-4AF3-8066-AAF0301E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0F33AE-3265-4F56-8008-4A1799787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83402-A0D5-422E-AE00-3735D8783F41}"/>
              </a:ext>
            </a:extLst>
          </p:cNvPr>
          <p:cNvSpPr>
            <a:spLocks noGrp="1"/>
          </p:cNvSpPr>
          <p:nvPr>
            <p:ph type="dt" sz="half" idx="10"/>
          </p:nvPr>
        </p:nvSpPr>
        <p:spPr/>
        <p:txBody>
          <a:body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6" name="Footer Placeholder 5">
            <a:extLst>
              <a:ext uri="{FF2B5EF4-FFF2-40B4-BE49-F238E27FC236}">
                <a16:creationId xmlns:a16="http://schemas.microsoft.com/office/drawing/2014/main" id="{4086B7FE-8997-4574-8EFB-A74199C6C7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7CF618-C2F2-41DF-AA5B-51F27E92468A}"/>
              </a:ext>
            </a:extLst>
          </p:cNvPr>
          <p:cNvSpPr>
            <a:spLocks noGrp="1"/>
          </p:cNvSpPr>
          <p:nvPr>
            <p:ph type="sldNum" sz="quarter" idx="12"/>
          </p:nvPr>
        </p:nvSpPr>
        <p:spPr/>
        <p:txBody>
          <a:bodyPr/>
          <a:lstStyle/>
          <a:p>
            <a:fld id="{CB9B8385-1A9B-4025-A375-FD900397C693}" type="slidenum">
              <a:rPr lang="en-GB" smtClean="0"/>
              <a:t>‹#›</a:t>
            </a:fld>
            <a:endParaRPr lang="en-GB"/>
          </a:p>
        </p:txBody>
      </p:sp>
    </p:spTree>
    <p:extLst>
      <p:ext uri="{BB962C8B-B14F-4D97-AF65-F5344CB8AC3E}">
        <p14:creationId xmlns:p14="http://schemas.microsoft.com/office/powerpoint/2010/main" val="146939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21D-3618-40A9-AF68-30FE05D73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03883C-7A4F-4FE4-A92B-D32525F9C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B66A09-991E-4B23-8240-BBB1270CC2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01010100 01101111 01100010 01111001 00100000 01110011 01101001 01101101 01101101 01100101 01110010 01101100 01101001 01101110 01100111 00100000 01000100 01100101 01110110 01100101 01101100 01101111 01110000 01101101 01100101 01101110 01110100 00100000 01001101 01100001 01101110 01100001 01100111 01100101 01110010 00100000 00110000 00110111 00111001 00110110 00111000 00110000 00110100 00110000 00111001 00111000 00110000</a:t>
            </a:r>
          </a:p>
        </p:txBody>
      </p:sp>
      <p:sp>
        <p:nvSpPr>
          <p:cNvPr id="5" name="Footer Placeholder 4">
            <a:extLst>
              <a:ext uri="{FF2B5EF4-FFF2-40B4-BE49-F238E27FC236}">
                <a16:creationId xmlns:a16="http://schemas.microsoft.com/office/drawing/2014/main" id="{E3B894A3-E3A8-4384-A951-260333737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5ABDFE-F74F-4E4B-8FC1-94ED08212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B8385-1A9B-4025-A375-FD900397C693}" type="slidenum">
              <a:rPr lang="en-GB" smtClean="0"/>
              <a:t>‹#›</a:t>
            </a:fld>
            <a:endParaRPr lang="en-GB"/>
          </a:p>
        </p:txBody>
      </p:sp>
    </p:spTree>
    <p:extLst>
      <p:ext uri="{BB962C8B-B14F-4D97-AF65-F5344CB8AC3E}">
        <p14:creationId xmlns:p14="http://schemas.microsoft.com/office/powerpoint/2010/main" val="270096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mailto:toby@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8F49-EB2D-4C50-8CE1-E4EC761A3897}"/>
              </a:ext>
            </a:extLst>
          </p:cNvPr>
          <p:cNvSpPr>
            <a:spLocks noGrp="1"/>
          </p:cNvSpPr>
          <p:nvPr>
            <p:ph type="ctrTitle"/>
          </p:nvPr>
        </p:nvSpPr>
        <p:spPr>
          <a:xfrm>
            <a:off x="1524000" y="1910333"/>
            <a:ext cx="9144000" cy="1345629"/>
          </a:xfrm>
        </p:spPr>
        <p:txBody>
          <a:bodyPr/>
          <a:lstStyle/>
          <a:p>
            <a:r>
              <a:rPr lang="en-US" b="1" dirty="0">
                <a:latin typeface="+mn-lt"/>
              </a:rPr>
              <a:t>Toby </a:t>
            </a:r>
            <a:r>
              <a:rPr lang="en-US" b="1" dirty="0">
                <a:latin typeface="+mn-lt"/>
                <a:cs typeface="Cavolini" panose="020B0502040204020203" pitchFamily="66" charset="0"/>
              </a:rPr>
              <a:t>Simmerling</a:t>
            </a:r>
            <a:endParaRPr lang="en-GB" b="1" dirty="0">
              <a:latin typeface="+mn-lt"/>
              <a:cs typeface="Cavolini" panose="020B0502040204020203" pitchFamily="66" charset="0"/>
            </a:endParaRPr>
          </a:p>
        </p:txBody>
      </p:sp>
      <p:sp>
        <p:nvSpPr>
          <p:cNvPr id="3" name="Subtitle 2">
            <a:extLst>
              <a:ext uri="{FF2B5EF4-FFF2-40B4-BE49-F238E27FC236}">
                <a16:creationId xmlns:a16="http://schemas.microsoft.com/office/drawing/2014/main" id="{262E0817-2481-4B8D-B5E0-E09324B90333}"/>
              </a:ext>
            </a:extLst>
          </p:cNvPr>
          <p:cNvSpPr>
            <a:spLocks noGrp="1"/>
          </p:cNvSpPr>
          <p:nvPr>
            <p:ph type="subTitle" idx="1"/>
          </p:nvPr>
        </p:nvSpPr>
        <p:spPr>
          <a:xfrm>
            <a:off x="1524000" y="3325201"/>
            <a:ext cx="9144000" cy="1655762"/>
          </a:xfrm>
        </p:spPr>
        <p:txBody>
          <a:bodyPr/>
          <a:lstStyle/>
          <a:p>
            <a:r>
              <a:rPr lang="en-US" dirty="0"/>
              <a:t>Development Manager</a:t>
            </a:r>
            <a:endParaRPr lang="en-GB" dirty="0"/>
          </a:p>
        </p:txBody>
      </p:sp>
      <p:sp>
        <p:nvSpPr>
          <p:cNvPr id="4" name="Date Placeholder 3">
            <a:extLst>
              <a:ext uri="{FF2B5EF4-FFF2-40B4-BE49-F238E27FC236}">
                <a16:creationId xmlns:a16="http://schemas.microsoft.com/office/drawing/2014/main" id="{CAE6A226-A661-4017-AD04-79651F61AB9E}"/>
              </a:ext>
            </a:extLst>
          </p:cNvPr>
          <p:cNvSpPr>
            <a:spLocks noGrp="1"/>
          </p:cNvSpPr>
          <p:nvPr>
            <p:ph type="dt" sz="half" idx="10"/>
          </p:nvPr>
        </p:nvSpPr>
        <p:spPr>
          <a:xfrm>
            <a:off x="0" y="6600487"/>
            <a:ext cx="12192000" cy="257513"/>
          </a:xfrm>
        </p:spPr>
        <p:txBody>
          <a:bodyPr/>
          <a:lstStyle/>
          <a:p>
            <a:pPr algn="ctr"/>
            <a:r>
              <a:rPr lang="en-GB" sz="800" dirty="0">
                <a:solidFill>
                  <a:schemeClr val="tx1"/>
                </a:solidFill>
              </a:rPr>
              <a:t>01010100 01101111 01100010 01111001 00100000 01110011 01101001 01101101 01101101 01100101 01110010 01101100 01101001 01101110 01100111 00100000 00110000 00110111 00111001 00110110 00111000 00110000 00110100 00110000 00111001 00111000 00110000</a:t>
            </a:r>
          </a:p>
        </p:txBody>
      </p:sp>
    </p:spTree>
    <p:extLst>
      <p:ext uri="{BB962C8B-B14F-4D97-AF65-F5344CB8AC3E}">
        <p14:creationId xmlns:p14="http://schemas.microsoft.com/office/powerpoint/2010/main" val="238180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1615B8EE-020A-42B7-BCFE-2E2DDCBD24A4}"/>
              </a:ext>
            </a:extLst>
          </p:cNvPr>
          <p:cNvGraphicFramePr>
            <a:graphicFrameLocks noGrp="1"/>
          </p:cNvGraphicFramePr>
          <p:nvPr>
            <p:extLst>
              <p:ext uri="{D42A27DB-BD31-4B8C-83A1-F6EECF244321}">
                <p14:modId xmlns:p14="http://schemas.microsoft.com/office/powerpoint/2010/main" val="542808104"/>
              </p:ext>
            </p:extLst>
          </p:nvPr>
        </p:nvGraphicFramePr>
        <p:xfrm>
          <a:off x="387292" y="257513"/>
          <a:ext cx="11417416" cy="6378178"/>
        </p:xfrm>
        <a:graphic>
          <a:graphicData uri="http://schemas.openxmlformats.org/drawingml/2006/table">
            <a:tbl>
              <a:tblPr firstRow="1" bandRow="1">
                <a:tableStyleId>{5C22544A-7EE6-4342-B048-85BDC9FD1C3A}</a:tableStyleId>
              </a:tblPr>
              <a:tblGrid>
                <a:gridCol w="5607761">
                  <a:extLst>
                    <a:ext uri="{9D8B030D-6E8A-4147-A177-3AD203B41FA5}">
                      <a16:colId xmlns:a16="http://schemas.microsoft.com/office/drawing/2014/main" val="4069215392"/>
                    </a:ext>
                  </a:extLst>
                </a:gridCol>
                <a:gridCol w="5809655">
                  <a:extLst>
                    <a:ext uri="{9D8B030D-6E8A-4147-A177-3AD203B41FA5}">
                      <a16:colId xmlns:a16="http://schemas.microsoft.com/office/drawing/2014/main" val="2283090053"/>
                    </a:ext>
                  </a:extLst>
                </a:gridCol>
              </a:tblGrid>
              <a:tr h="2267797">
                <a:tc>
                  <a:txBody>
                    <a:bodyPr/>
                    <a:lstStyle/>
                    <a:p>
                      <a:pPr algn="ctr"/>
                      <a:r>
                        <a:rPr lang="en-US" b="1" dirty="0">
                          <a:solidFill>
                            <a:schemeClr val="tx1"/>
                          </a:solidFill>
                          <a:latin typeface="Arial" panose="020B0604020202020204" pitchFamily="34" charset="0"/>
                          <a:cs typeface="Arial" panose="020B0604020202020204" pitchFamily="34" charset="0"/>
                        </a:rPr>
                        <a:t>Experienced Coder</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20 years experience.</a:t>
                      </a:r>
                    </a:p>
                    <a:p>
                      <a:pPr algn="ctr"/>
                      <a:r>
                        <a:rPr lang="en-US" b="0" dirty="0" err="1">
                          <a:solidFill>
                            <a:schemeClr val="tx1"/>
                          </a:solidFill>
                          <a:latin typeface="Arial" panose="020B0604020202020204" pitchFamily="34" charset="0"/>
                          <a:cs typeface="Arial" panose="020B0604020202020204" pitchFamily="34" charset="0"/>
                        </a:rPr>
                        <a:t>.Net</a:t>
                      </a:r>
                      <a:r>
                        <a:rPr lang="en-US" b="0" dirty="0">
                          <a:solidFill>
                            <a:schemeClr val="tx1"/>
                          </a:solidFill>
                          <a:latin typeface="Arial" panose="020B0604020202020204" pitchFamily="34" charset="0"/>
                          <a:cs typeface="Arial" panose="020B0604020202020204" pitchFamily="34" charset="0"/>
                        </a:rPr>
                        <a:t> 2.1 to Core.</a:t>
                      </a:r>
                    </a:p>
                    <a:p>
                      <a:pPr algn="ctr"/>
                      <a:r>
                        <a:rPr lang="en-GB" b="0" dirty="0" err="1">
                          <a:solidFill>
                            <a:schemeClr val="tx1"/>
                          </a:solidFill>
                          <a:latin typeface="Arial" panose="020B0604020202020204" pitchFamily="34" charset="0"/>
                          <a:cs typeface="Arial" panose="020B0604020202020204" pitchFamily="34" charset="0"/>
                        </a:rPr>
                        <a:t>JQuery</a:t>
                      </a:r>
                      <a:r>
                        <a:rPr lang="en-GB" b="0" dirty="0">
                          <a:solidFill>
                            <a:schemeClr val="tx1"/>
                          </a:solidFill>
                          <a:latin typeface="Arial" panose="020B0604020202020204" pitchFamily="34" charset="0"/>
                          <a:cs typeface="Arial" panose="020B0604020202020204" pitchFamily="34" charset="0"/>
                        </a:rPr>
                        <a:t> to Angular.</a:t>
                      </a:r>
                    </a:p>
                  </a:txBody>
                  <a:tcPr anchor="ctr">
                    <a:solidFill>
                      <a:schemeClr val="bg1"/>
                    </a:solidFill>
                  </a:tcPr>
                </a:tc>
                <a:tc>
                  <a:txBody>
                    <a:bodyPr/>
                    <a:lstStyle/>
                    <a:p>
                      <a:pPr algn="ctr"/>
                      <a:r>
                        <a:rPr lang="en-US" b="1" dirty="0">
                          <a:solidFill>
                            <a:schemeClr val="tx1"/>
                          </a:solidFill>
                          <a:latin typeface="Arial" panose="020B0604020202020204" pitchFamily="34" charset="0"/>
                          <a:cs typeface="Arial" panose="020B0604020202020204" pitchFamily="34" charset="0"/>
                        </a:rPr>
                        <a:t>Practical and Pragmatic</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Aim for perfection but never let it get </a:t>
                      </a:r>
                    </a:p>
                    <a:p>
                      <a:pPr algn="ctr"/>
                      <a:r>
                        <a:rPr lang="en-US" b="0" dirty="0">
                          <a:solidFill>
                            <a:schemeClr val="tx1"/>
                          </a:solidFill>
                          <a:latin typeface="Arial" panose="020B0604020202020204" pitchFamily="34" charset="0"/>
                          <a:cs typeface="Arial" panose="020B0604020202020204" pitchFamily="34" charset="0"/>
                        </a:rPr>
                        <a:t>in the way of progress.</a:t>
                      </a:r>
                    </a:p>
                    <a:p>
                      <a:pPr algn="ctr"/>
                      <a:r>
                        <a:rPr lang="en-US" b="0" dirty="0">
                          <a:solidFill>
                            <a:schemeClr val="tx1"/>
                          </a:solidFill>
                          <a:latin typeface="Arial" panose="020B0604020202020204" pitchFamily="34" charset="0"/>
                          <a:cs typeface="Arial" panose="020B0604020202020204" pitchFamily="34" charset="0"/>
                        </a:rPr>
                        <a:t>Why say 100 words if 10 will do.</a:t>
                      </a:r>
                    </a:p>
                  </a:txBody>
                  <a:tcPr anchor="ctr">
                    <a:solidFill>
                      <a:schemeClr val="accent4"/>
                    </a:solidFill>
                  </a:tcPr>
                </a:tc>
                <a:extLst>
                  <a:ext uri="{0D108BD9-81ED-4DB2-BD59-A6C34878D82A}">
                    <a16:rowId xmlns:a16="http://schemas.microsoft.com/office/drawing/2014/main" val="1516050622"/>
                  </a:ext>
                </a:extLst>
              </a:tr>
              <a:tr h="1842584">
                <a:tc>
                  <a:txBody>
                    <a:bodyPr/>
                    <a:lstStyle/>
                    <a:p>
                      <a:pPr algn="ctr"/>
                      <a:r>
                        <a:rPr lang="en-US" b="1" dirty="0">
                          <a:solidFill>
                            <a:schemeClr val="tx1"/>
                          </a:solidFill>
                          <a:latin typeface="Arial" panose="020B0604020202020204" pitchFamily="34" charset="0"/>
                          <a:cs typeface="Arial" panose="020B0604020202020204" pitchFamily="34" charset="0"/>
                        </a:rPr>
                        <a:t>Achiever not Dreamer</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Proven history of turning ideas into realistic </a:t>
                      </a:r>
                    </a:p>
                    <a:p>
                      <a:pPr algn="ctr"/>
                      <a:r>
                        <a:rPr lang="en-US" b="0" dirty="0">
                          <a:solidFill>
                            <a:schemeClr val="tx1"/>
                          </a:solidFill>
                          <a:latin typeface="Arial" panose="020B0604020202020204" pitchFamily="34" charset="0"/>
                          <a:cs typeface="Arial" panose="020B0604020202020204" pitchFamily="34" charset="0"/>
                        </a:rPr>
                        <a:t>goals and delivering on expectations.</a:t>
                      </a:r>
                      <a:endParaRPr lang="en-GB" b="0" dirty="0">
                        <a:solidFill>
                          <a:schemeClr val="tx1"/>
                        </a:solidFill>
                        <a:latin typeface="Arial" panose="020B0604020202020204" pitchFamily="34" charset="0"/>
                        <a:cs typeface="Arial" panose="020B0604020202020204" pitchFamily="34" charset="0"/>
                      </a:endParaRPr>
                    </a:p>
                  </a:txBody>
                  <a:tcPr anchor="ctr">
                    <a:solidFill>
                      <a:schemeClr val="accent4"/>
                    </a:solidFill>
                  </a:tcPr>
                </a:tc>
                <a:tc>
                  <a:txBody>
                    <a:bodyPr/>
                    <a:lstStyle/>
                    <a:p>
                      <a:pPr algn="ctr"/>
                      <a:r>
                        <a:rPr lang="en-US" b="1" dirty="0">
                          <a:solidFill>
                            <a:schemeClr val="tx1"/>
                          </a:solidFill>
                          <a:latin typeface="Arial" panose="020B0604020202020204" pitchFamily="34" charset="0"/>
                          <a:cs typeface="Arial" panose="020B0604020202020204" pitchFamily="34" charset="0"/>
                        </a:rPr>
                        <a:t>Composure</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Stop, look and listen.</a:t>
                      </a:r>
                    </a:p>
                    <a:p>
                      <a:pPr algn="ctr"/>
                      <a:r>
                        <a:rPr lang="en-US" b="0" dirty="0">
                          <a:solidFill>
                            <a:schemeClr val="tx1"/>
                          </a:solidFill>
                          <a:latin typeface="Arial" panose="020B0604020202020204" pitchFamily="34" charset="0"/>
                          <a:cs typeface="Arial" panose="020B0604020202020204" pitchFamily="34" charset="0"/>
                        </a:rPr>
                        <a:t>Ability to see the solution.</a:t>
                      </a:r>
                      <a:endParaRPr lang="en-GB" b="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021903683"/>
                  </a:ext>
                </a:extLst>
              </a:tr>
              <a:tr h="2267797">
                <a:tc>
                  <a:txBody>
                    <a:bodyPr/>
                    <a:lstStyle/>
                    <a:p>
                      <a:pPr algn="ctr"/>
                      <a:r>
                        <a:rPr lang="en-US" b="1" dirty="0">
                          <a:solidFill>
                            <a:schemeClr val="tx1"/>
                          </a:solidFill>
                          <a:latin typeface="Arial" panose="020B0604020202020204" pitchFamily="34" charset="0"/>
                          <a:cs typeface="Arial" panose="020B0604020202020204" pitchFamily="34" charset="0"/>
                        </a:rPr>
                        <a:t>Leader</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Running teams of developers.</a:t>
                      </a:r>
                    </a:p>
                    <a:p>
                      <a:pPr algn="ctr"/>
                      <a:r>
                        <a:rPr lang="en-US" b="0" dirty="0">
                          <a:solidFill>
                            <a:schemeClr val="tx1"/>
                          </a:solidFill>
                          <a:latin typeface="Arial" panose="020B0604020202020204" pitchFamily="34" charset="0"/>
                          <a:cs typeface="Arial" panose="020B0604020202020204" pitchFamily="34" charset="0"/>
                        </a:rPr>
                        <a:t>Influencing practices.</a:t>
                      </a:r>
                    </a:p>
                    <a:p>
                      <a:pPr algn="ctr"/>
                      <a:r>
                        <a:rPr lang="en-US" b="0" dirty="0">
                          <a:solidFill>
                            <a:schemeClr val="tx1"/>
                          </a:solidFill>
                          <a:latin typeface="Arial" panose="020B0604020202020204" pitchFamily="34" charset="0"/>
                          <a:cs typeface="Arial" panose="020B0604020202020204" pitchFamily="34" charset="0"/>
                        </a:rPr>
                        <a:t>Changing perceptions of “done”.</a:t>
                      </a:r>
                      <a:endParaRPr lang="en-GB" b="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r>
                        <a:rPr lang="en-US" b="1" dirty="0">
                          <a:solidFill>
                            <a:schemeClr val="tx1"/>
                          </a:solidFill>
                          <a:latin typeface="Arial" panose="020B0604020202020204" pitchFamily="34" charset="0"/>
                          <a:cs typeface="Arial" panose="020B0604020202020204" pitchFamily="34" charset="0"/>
                        </a:rPr>
                        <a:t>Buffer/Barrier/Conduit</a:t>
                      </a:r>
                    </a:p>
                    <a:p>
                      <a:pPr algn="ctr"/>
                      <a:endParaRPr lang="en-US" sz="1100" b="1" dirty="0">
                        <a:solidFill>
                          <a:schemeClr val="tx1"/>
                        </a:solidFill>
                        <a:latin typeface="Arial" panose="020B0604020202020204" pitchFamily="34" charset="0"/>
                        <a:cs typeface="Arial" panose="020B0604020202020204" pitchFamily="34" charset="0"/>
                      </a:endParaRPr>
                    </a:p>
                    <a:p>
                      <a:pPr algn="ctr"/>
                      <a:r>
                        <a:rPr lang="en-US" b="0" dirty="0">
                          <a:solidFill>
                            <a:schemeClr val="tx1"/>
                          </a:solidFill>
                          <a:latin typeface="Arial" panose="020B0604020202020204" pitchFamily="34" charset="0"/>
                          <a:cs typeface="Arial" panose="020B0604020202020204" pitchFamily="34" charset="0"/>
                        </a:rPr>
                        <a:t>Primary Goal Keep the Coders Coding.</a:t>
                      </a:r>
                    </a:p>
                    <a:p>
                      <a:pPr algn="ctr"/>
                      <a:r>
                        <a:rPr lang="en-US" b="0" dirty="0">
                          <a:solidFill>
                            <a:schemeClr val="tx1"/>
                          </a:solidFill>
                          <a:latin typeface="Arial" panose="020B0604020202020204" pitchFamily="34" charset="0"/>
                          <a:cs typeface="Arial" panose="020B0604020202020204" pitchFamily="34" charset="0"/>
                        </a:rPr>
                        <a:t>Ensuring developers can work to their </a:t>
                      </a:r>
                    </a:p>
                    <a:p>
                      <a:pPr algn="ctr"/>
                      <a:r>
                        <a:rPr lang="en-US" b="0" dirty="0">
                          <a:solidFill>
                            <a:schemeClr val="tx1"/>
                          </a:solidFill>
                          <a:latin typeface="Arial" panose="020B0604020202020204" pitchFamily="34" charset="0"/>
                          <a:cs typeface="Arial" panose="020B0604020202020204" pitchFamily="34" charset="0"/>
                        </a:rPr>
                        <a:t>highest standard.</a:t>
                      </a:r>
                      <a:endParaRPr lang="en-GB" b="0" dirty="0">
                        <a:solidFill>
                          <a:schemeClr val="tx1"/>
                        </a:solidFill>
                        <a:latin typeface="Arial" panose="020B0604020202020204" pitchFamily="34" charset="0"/>
                        <a:cs typeface="Arial" panose="020B0604020202020204" pitchFamily="34" charset="0"/>
                      </a:endParaRPr>
                    </a:p>
                  </a:txBody>
                  <a:tcPr anchor="ctr">
                    <a:solidFill>
                      <a:schemeClr val="accent4"/>
                    </a:solidFill>
                  </a:tcPr>
                </a:tc>
                <a:extLst>
                  <a:ext uri="{0D108BD9-81ED-4DB2-BD59-A6C34878D82A}">
                    <a16:rowId xmlns:a16="http://schemas.microsoft.com/office/drawing/2014/main" val="3002874114"/>
                  </a:ext>
                </a:extLst>
              </a:tr>
            </a:tbl>
          </a:graphicData>
        </a:graphic>
      </p:graphicFrame>
    </p:spTree>
    <p:extLst>
      <p:ext uri="{BB962C8B-B14F-4D97-AF65-F5344CB8AC3E}">
        <p14:creationId xmlns:p14="http://schemas.microsoft.com/office/powerpoint/2010/main" val="40689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D764C3A-EE17-45D9-9DEC-608537A12EBC}"/>
              </a:ext>
            </a:extLst>
          </p:cNvPr>
          <p:cNvGraphicFramePr/>
          <p:nvPr>
            <p:extLst>
              <p:ext uri="{D42A27DB-BD31-4B8C-83A1-F6EECF244321}">
                <p14:modId xmlns:p14="http://schemas.microsoft.com/office/powerpoint/2010/main" val="1051334997"/>
              </p:ext>
            </p:extLst>
          </p:nvPr>
        </p:nvGraphicFramePr>
        <p:xfrm>
          <a:off x="394045" y="718895"/>
          <a:ext cx="11560029" cy="6021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58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7475A55-C46D-4D91-86C1-5E716D1570C2}"/>
              </a:ext>
            </a:extLst>
          </p:cNvPr>
          <p:cNvGraphicFramePr/>
          <p:nvPr>
            <p:extLst>
              <p:ext uri="{D42A27DB-BD31-4B8C-83A1-F6EECF244321}">
                <p14:modId xmlns:p14="http://schemas.microsoft.com/office/powerpoint/2010/main" val="1694153133"/>
              </p:ext>
            </p:extLst>
          </p:nvPr>
        </p:nvGraphicFramePr>
        <p:xfrm>
          <a:off x="0" y="0"/>
          <a:ext cx="12192000" cy="660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73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83F529-1948-461B-8350-2763ECDBA4F0}"/>
              </a:ext>
            </a:extLst>
          </p:cNvPr>
          <p:cNvSpPr txBox="1"/>
          <p:nvPr/>
        </p:nvSpPr>
        <p:spPr>
          <a:xfrm>
            <a:off x="1072826" y="257513"/>
            <a:ext cx="11197233" cy="369332"/>
          </a:xfrm>
          <a:prstGeom prst="rect">
            <a:avLst/>
          </a:prstGeom>
          <a:noFill/>
        </p:spPr>
        <p:txBody>
          <a:bodyPr wrap="square" rtlCol="0">
            <a:spAutoFit/>
          </a:bodyPr>
          <a:lstStyle/>
          <a:p>
            <a:r>
              <a:rPr lang="en-US" dirty="0"/>
              <a:t>Example </a:t>
            </a:r>
            <a:r>
              <a:rPr lang="en-US" dirty="0" err="1"/>
              <a:t>Wardley</a:t>
            </a:r>
            <a:r>
              <a:rPr lang="en-US" dirty="0"/>
              <a:t> Map</a:t>
            </a:r>
            <a:endParaRPr lang="en-GB" dirty="0"/>
          </a:p>
        </p:txBody>
      </p:sp>
      <p:pic>
        <p:nvPicPr>
          <p:cNvPr id="8" name="Picture 7" descr="Chart, radar chart&#10;&#10;Description automatically generated">
            <a:extLst>
              <a:ext uri="{FF2B5EF4-FFF2-40B4-BE49-F238E27FC236}">
                <a16:creationId xmlns:a16="http://schemas.microsoft.com/office/drawing/2014/main" id="{9805705A-00D3-46DA-B3A6-5BA1469B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26" y="626845"/>
            <a:ext cx="10046348" cy="6119643"/>
          </a:xfrm>
          <a:prstGeom prst="rect">
            <a:avLst/>
          </a:prstGeom>
        </p:spPr>
      </p:pic>
    </p:spTree>
    <p:extLst>
      <p:ext uri="{BB962C8B-B14F-4D97-AF65-F5344CB8AC3E}">
        <p14:creationId xmlns:p14="http://schemas.microsoft.com/office/powerpoint/2010/main" val="131292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795FB-EDC6-443D-A19F-FE40CF5C4912}"/>
              </a:ext>
            </a:extLst>
          </p:cNvPr>
          <p:cNvSpPr txBox="1"/>
          <p:nvPr/>
        </p:nvSpPr>
        <p:spPr>
          <a:xfrm>
            <a:off x="1" y="257513"/>
            <a:ext cx="12191999" cy="369332"/>
          </a:xfrm>
          <a:prstGeom prst="rect">
            <a:avLst/>
          </a:prstGeom>
          <a:noFill/>
        </p:spPr>
        <p:txBody>
          <a:bodyPr wrap="square" rtlCol="0">
            <a:spAutoFit/>
          </a:bodyPr>
          <a:lstStyle/>
          <a:p>
            <a:pPr algn="ctr"/>
            <a:r>
              <a:rPr lang="en-US" dirty="0"/>
              <a:t>Optimal CI/CD Flow</a:t>
            </a:r>
            <a:endParaRPr lang="en-GB" dirty="0"/>
          </a:p>
        </p:txBody>
      </p:sp>
      <p:pic>
        <p:nvPicPr>
          <p:cNvPr id="6" name="Picture 5" descr="Diagram&#10;&#10;Description automatically generated">
            <a:extLst>
              <a:ext uri="{FF2B5EF4-FFF2-40B4-BE49-F238E27FC236}">
                <a16:creationId xmlns:a16="http://schemas.microsoft.com/office/drawing/2014/main" id="{3117F55B-87FB-49AE-A28D-D399A7A01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626845"/>
            <a:ext cx="11296649" cy="5658765"/>
          </a:xfrm>
          <a:prstGeom prst="rect">
            <a:avLst/>
          </a:prstGeom>
        </p:spPr>
      </p:pic>
    </p:spTree>
    <p:extLst>
      <p:ext uri="{BB962C8B-B14F-4D97-AF65-F5344CB8AC3E}">
        <p14:creationId xmlns:p14="http://schemas.microsoft.com/office/powerpoint/2010/main" val="135973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795FB-EDC6-443D-A19F-FE40CF5C4912}"/>
              </a:ext>
            </a:extLst>
          </p:cNvPr>
          <p:cNvSpPr txBox="1"/>
          <p:nvPr/>
        </p:nvSpPr>
        <p:spPr>
          <a:xfrm>
            <a:off x="0" y="2330605"/>
            <a:ext cx="12191999" cy="1200329"/>
          </a:xfrm>
          <a:prstGeom prst="rect">
            <a:avLst/>
          </a:prstGeom>
          <a:noFill/>
        </p:spPr>
        <p:txBody>
          <a:bodyPr wrap="square" rtlCol="0">
            <a:spAutoFit/>
          </a:bodyPr>
          <a:lstStyle/>
          <a:p>
            <a:pPr algn="ctr"/>
            <a:r>
              <a:rPr lang="en-US" dirty="0"/>
              <a:t>Toby Simmerling</a:t>
            </a:r>
          </a:p>
          <a:p>
            <a:pPr algn="ctr"/>
            <a:r>
              <a:rPr lang="en-US" dirty="0"/>
              <a:t>Development Manager</a:t>
            </a:r>
          </a:p>
          <a:p>
            <a:pPr algn="ctr"/>
            <a:r>
              <a:rPr lang="en-US" dirty="0">
                <a:hlinkClick r:id="rId2">
                  <a:extLst>
                    <a:ext uri="{A12FA001-AC4F-418D-AE19-62706E023703}">
                      <ahyp:hlinkClr xmlns:ahyp="http://schemas.microsoft.com/office/drawing/2018/hyperlinkcolor" val="tx"/>
                    </a:ext>
                  </a:extLst>
                </a:hlinkClick>
              </a:rPr>
              <a:t>tobysimmerling@gmail.com</a:t>
            </a:r>
            <a:endParaRPr lang="en-US" dirty="0"/>
          </a:p>
          <a:p>
            <a:pPr algn="ctr"/>
            <a:r>
              <a:rPr lang="en-US" dirty="0"/>
              <a:t>07968 040 980</a:t>
            </a:r>
            <a:endParaRPr lang="en-GB" dirty="0"/>
          </a:p>
        </p:txBody>
      </p:sp>
      <p:sp>
        <p:nvSpPr>
          <p:cNvPr id="5" name="Date Placeholder 3">
            <a:extLst>
              <a:ext uri="{FF2B5EF4-FFF2-40B4-BE49-F238E27FC236}">
                <a16:creationId xmlns:a16="http://schemas.microsoft.com/office/drawing/2014/main" id="{A3B40502-A6AE-4CC6-9A42-41873B6644AB}"/>
              </a:ext>
            </a:extLst>
          </p:cNvPr>
          <p:cNvSpPr txBox="1">
            <a:spLocks/>
          </p:cNvSpPr>
          <p:nvPr/>
        </p:nvSpPr>
        <p:spPr>
          <a:xfrm>
            <a:off x="0" y="6600487"/>
            <a:ext cx="12192000" cy="25751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800">
                <a:solidFill>
                  <a:schemeClr val="tx1"/>
                </a:solidFill>
              </a:rPr>
              <a:t>01010100 01101111 01100010 01111001 00100000 01110011 01101001 01101101 01101101 01100101 01110010 01101100 01101001 01101110 01100111 00100000 00110000 00110111 00111001 00110110 00111000 00110000 00110100 00110000 00111001 00111000 00110000</a:t>
            </a:r>
            <a:endParaRPr lang="en-GB" sz="800" dirty="0">
              <a:solidFill>
                <a:schemeClr val="tx1"/>
              </a:solidFill>
            </a:endParaRPr>
          </a:p>
        </p:txBody>
      </p:sp>
    </p:spTree>
    <p:extLst>
      <p:ext uri="{BB962C8B-B14F-4D97-AF65-F5344CB8AC3E}">
        <p14:creationId xmlns:p14="http://schemas.microsoft.com/office/powerpoint/2010/main" val="367363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239</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Toby Simmerling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Toby Simmerling</dc:title>
  <dc:creator>Toby. Simmerling.</dc:creator>
  <cp:lastModifiedBy>Toby. Simmerling.</cp:lastModifiedBy>
  <cp:revision>22</cp:revision>
  <dcterms:created xsi:type="dcterms:W3CDTF">2021-03-01T20:45:04Z</dcterms:created>
  <dcterms:modified xsi:type="dcterms:W3CDTF">2021-03-02T21:01:54Z</dcterms:modified>
</cp:coreProperties>
</file>