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71" r:id="rId2"/>
    <p:sldId id="282" r:id="rId3"/>
    <p:sldId id="279" r:id="rId4"/>
    <p:sldId id="280" r:id="rId5"/>
    <p:sldId id="281" r:id="rId6"/>
    <p:sldId id="283" r:id="rId7"/>
    <p:sldId id="258" r:id="rId8"/>
    <p:sldId id="262" r:id="rId9"/>
    <p:sldId id="261" r:id="rId10"/>
    <p:sldId id="278" r:id="rId11"/>
  </p:sldIdLst>
  <p:sldSz cx="12192000" cy="6858000"/>
  <p:notesSz cx="6858000" cy="9144000"/>
  <p:embeddedFontLst>
    <p:embeddedFont>
      <p:font typeface="汉仪黑荔枝体简" panose="02010600030101010101" charset="-122"/>
      <p:regular r:id="rId13"/>
    </p:embeddedFont>
    <p:embeddedFont>
      <p:font typeface="迷你简准圆" panose="02010600030101010101" charset="-122"/>
      <p:regular r:id="rId14"/>
    </p:embeddedFont>
    <p:embeddedFont>
      <p:font typeface="等线" panose="02010600030101010101" pitchFamily="2" charset="-122"/>
      <p:regular r:id="rId15"/>
      <p:bold r:id="rId16"/>
    </p:embeddedFont>
    <p:embeddedFont>
      <p:font typeface="微软雅黑" panose="020B0503020204020204" pitchFamily="34" charset="-122"/>
      <p:regular r:id="rId17"/>
      <p:bold r:id="rId1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B1A"/>
    <a:srgbClr val="20201E"/>
    <a:srgbClr val="FFFD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887" autoAdjust="0"/>
    <p:restoredTop sz="94660"/>
  </p:normalViewPr>
  <p:slideViewPr>
    <p:cSldViewPr snapToGrid="0">
      <p:cViewPr varScale="1">
        <p:scale>
          <a:sx n="102" d="100"/>
          <a:sy n="102" d="100"/>
        </p:scale>
        <p:origin x="150" y="58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C2F4E-C554-4C3F-AF57-4E4814812BB1}" type="datetimeFigureOut">
              <a:rPr lang="zh-CN" altLang="en-US" smtClean="0"/>
              <a:t>2021/3/5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4586B1-16A4-4A75-8504-E52F7852804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2</a:t>
            </a:fld>
            <a:endParaRPr lang="zh-CN" altLang="en-US"/>
          </a:p>
        </p:txBody>
      </p:sp>
    </p:spTree>
    <p:extLst>
      <p:ext uri="{BB962C8B-B14F-4D97-AF65-F5344CB8AC3E}">
        <p14:creationId xmlns:p14="http://schemas.microsoft.com/office/powerpoint/2010/main" val="3866530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3</a:t>
            </a:fld>
            <a:endParaRPr lang="zh-CN" altLang="en-US"/>
          </a:p>
        </p:txBody>
      </p:sp>
    </p:spTree>
    <p:extLst>
      <p:ext uri="{BB962C8B-B14F-4D97-AF65-F5344CB8AC3E}">
        <p14:creationId xmlns:p14="http://schemas.microsoft.com/office/powerpoint/2010/main" val="3448522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4</a:t>
            </a:fld>
            <a:endParaRPr lang="zh-CN" altLang="en-US"/>
          </a:p>
        </p:txBody>
      </p:sp>
    </p:spTree>
    <p:extLst>
      <p:ext uri="{BB962C8B-B14F-4D97-AF65-F5344CB8AC3E}">
        <p14:creationId xmlns:p14="http://schemas.microsoft.com/office/powerpoint/2010/main" val="4292269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5</a:t>
            </a:fld>
            <a:endParaRPr lang="zh-CN" altLang="en-US"/>
          </a:p>
        </p:txBody>
      </p:sp>
    </p:spTree>
    <p:extLst>
      <p:ext uri="{BB962C8B-B14F-4D97-AF65-F5344CB8AC3E}">
        <p14:creationId xmlns:p14="http://schemas.microsoft.com/office/powerpoint/2010/main" val="2912151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6</a:t>
            </a:fld>
            <a:endParaRPr lang="zh-CN" altLang="en-US"/>
          </a:p>
        </p:txBody>
      </p:sp>
    </p:spTree>
    <p:extLst>
      <p:ext uri="{BB962C8B-B14F-4D97-AF65-F5344CB8AC3E}">
        <p14:creationId xmlns:p14="http://schemas.microsoft.com/office/powerpoint/2010/main" val="479025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4586B1-16A4-4A75-8504-E52F78528046}"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0"/>
            <a:ext cx="12192000" cy="6858000"/>
          </a:xfrm>
          <a:prstGeom prst="rect">
            <a:avLst/>
          </a:prstGeom>
        </p:spPr>
      </p:pic>
      <p:pic>
        <p:nvPicPr>
          <p:cNvPr id="3" name="图片 2"/>
          <p:cNvPicPr>
            <a:picLocks noChangeAspect="1"/>
          </p:cNvPicPr>
          <p:nvPr userDrawn="1"/>
        </p:nvPicPr>
        <p:blipFill rotWithShape="1">
          <a:blip r:embed="rId3"/>
          <a:srcRect b="23027"/>
          <a:stretch>
            <a:fillRect/>
          </a:stretch>
        </p:blipFill>
        <p:spPr>
          <a:xfrm>
            <a:off x="-1" y="521928"/>
            <a:ext cx="12192001" cy="6336072"/>
          </a:xfrm>
          <a:prstGeom prst="rect">
            <a:avLst/>
          </a:prstGeom>
        </p:spPr>
      </p:pic>
      <p:pic>
        <p:nvPicPr>
          <p:cNvPr id="4" name="图片 3"/>
          <p:cNvPicPr>
            <a:picLocks noChangeAspect="1"/>
          </p:cNvPicPr>
          <p:nvPr userDrawn="1"/>
        </p:nvPicPr>
        <p:blipFill rotWithShape="1">
          <a:blip r:embed="rId4"/>
          <a:srcRect l="10302" t="6725" r="10302" b="37048"/>
          <a:stretch>
            <a:fillRect/>
          </a:stretch>
        </p:blipFill>
        <p:spPr>
          <a:xfrm>
            <a:off x="0" y="188686"/>
            <a:ext cx="12192000" cy="432525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150833"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0"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2"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0"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5" y="101724"/>
                  <a:pt x="647413" y="71373"/>
                </a:cubicBezTo>
                <a:cubicBezTo>
                  <a:pt x="745322" y="41022"/>
                  <a:pt x="837356" y="36126"/>
                  <a:pt x="941139" y="24377"/>
                </a:cubicBezTo>
                <a:cubicBezTo>
                  <a:pt x="1018976" y="15565"/>
                  <a:pt x="1111132" y="4000"/>
                  <a:pt x="1192825" y="833"/>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750870"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1"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2"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1"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5" y="101724"/>
                  <a:pt x="647413" y="71373"/>
                </a:cubicBezTo>
                <a:cubicBezTo>
                  <a:pt x="745322" y="41022"/>
                  <a:pt x="837356" y="36126"/>
                  <a:pt x="941139" y="24377"/>
                </a:cubicBezTo>
                <a:cubicBezTo>
                  <a:pt x="1018976" y="15565"/>
                  <a:pt x="1111133" y="4000"/>
                  <a:pt x="1192825" y="833"/>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350907"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4 w 2210048"/>
              <a:gd name="connsiteY12" fmla="*/ 1428385 h 1854405"/>
              <a:gd name="connsiteX13" fmla="*/ 947013 w 2210048"/>
              <a:gd name="connsiteY13" fmla="*/ 1428385 h 1854405"/>
              <a:gd name="connsiteX14" fmla="*/ 717907 w 2210048"/>
              <a:gd name="connsiteY14" fmla="*/ 1428385 h 1854405"/>
              <a:gd name="connsiteX15" fmla="*/ 676786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6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8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6"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4" y="1248234"/>
                  <a:pt x="1879103" y="1267815"/>
                  <a:pt x="1816441" y="1299146"/>
                </a:cubicBezTo>
                <a:cubicBezTo>
                  <a:pt x="1753780" y="1330477"/>
                  <a:pt x="1673495" y="1355933"/>
                  <a:pt x="1604959" y="1375515"/>
                </a:cubicBezTo>
                <a:cubicBezTo>
                  <a:pt x="1536423" y="1395097"/>
                  <a:pt x="1475719" y="1407824"/>
                  <a:pt x="1405225" y="1416636"/>
                </a:cubicBezTo>
                <a:cubicBezTo>
                  <a:pt x="1334731" y="1425449"/>
                  <a:pt x="1258362" y="1426427"/>
                  <a:pt x="1181994" y="1428385"/>
                </a:cubicBezTo>
                <a:cubicBezTo>
                  <a:pt x="1105625" y="1430344"/>
                  <a:pt x="947013" y="1428385"/>
                  <a:pt x="947013" y="1428385"/>
                </a:cubicBezTo>
                <a:lnTo>
                  <a:pt x="717907" y="1428385"/>
                </a:lnTo>
                <a:cubicBezTo>
                  <a:pt x="672869" y="1428385"/>
                  <a:pt x="692451" y="1415657"/>
                  <a:pt x="676786"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1"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6" y="1745609"/>
                </a:cubicBezTo>
                <a:cubicBezTo>
                  <a:pt x="103042" y="1722111"/>
                  <a:pt x="150038" y="1696655"/>
                  <a:pt x="177452" y="1669241"/>
                </a:cubicBezTo>
                <a:cubicBezTo>
                  <a:pt x="204867" y="1641826"/>
                  <a:pt x="224448" y="1614412"/>
                  <a:pt x="242072" y="1581123"/>
                </a:cubicBezTo>
                <a:cubicBezTo>
                  <a:pt x="259695" y="1547834"/>
                  <a:pt x="272424" y="1501817"/>
                  <a:pt x="283193" y="1469507"/>
                </a:cubicBezTo>
                <a:cubicBezTo>
                  <a:pt x="293963" y="1437198"/>
                  <a:pt x="309629" y="1409783"/>
                  <a:pt x="306691" y="1387264"/>
                </a:cubicBezTo>
                <a:cubicBezTo>
                  <a:pt x="303755" y="1364745"/>
                  <a:pt x="296901" y="1376494"/>
                  <a:pt x="265570" y="1334393"/>
                </a:cubicBezTo>
                <a:cubicBezTo>
                  <a:pt x="234239" y="1292293"/>
                  <a:pt x="152975" y="1188509"/>
                  <a:pt x="118707" y="1134660"/>
                </a:cubicBezTo>
                <a:cubicBezTo>
                  <a:pt x="84439" y="1080810"/>
                  <a:pt x="79544" y="1083747"/>
                  <a:pt x="71711" y="1011295"/>
                </a:cubicBezTo>
                <a:cubicBezTo>
                  <a:pt x="63878" y="938843"/>
                  <a:pt x="59962" y="793938"/>
                  <a:pt x="71711" y="699946"/>
                </a:cubicBezTo>
                <a:cubicBezTo>
                  <a:pt x="83460" y="605954"/>
                  <a:pt x="95209" y="529585"/>
                  <a:pt x="142205" y="447342"/>
                </a:cubicBezTo>
                <a:cubicBezTo>
                  <a:pt x="189201" y="365099"/>
                  <a:pt x="269486" y="269148"/>
                  <a:pt x="353688" y="206487"/>
                </a:cubicBezTo>
                <a:cubicBezTo>
                  <a:pt x="437889" y="143825"/>
                  <a:pt x="549505" y="101724"/>
                  <a:pt x="647413" y="71373"/>
                </a:cubicBezTo>
                <a:cubicBezTo>
                  <a:pt x="745322" y="41022"/>
                  <a:pt x="837356" y="36126"/>
                  <a:pt x="941139" y="24377"/>
                </a:cubicBezTo>
                <a:cubicBezTo>
                  <a:pt x="1018976" y="15565"/>
                  <a:pt x="1111133" y="4000"/>
                  <a:pt x="1192825" y="833"/>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950943" y="1874233"/>
            <a:ext cx="2210048" cy="1854405"/>
          </a:xfrm>
          <a:custGeom>
            <a:avLst/>
            <a:gdLst>
              <a:gd name="connsiteX0" fmla="*/ 1192825 w 2210048"/>
              <a:gd name="connsiteY0" fmla="*/ 833 h 1854405"/>
              <a:gd name="connsiteX1" fmla="*/ 1270111 w 2210048"/>
              <a:gd name="connsiteY1" fmla="*/ 879 h 1854405"/>
              <a:gd name="connsiteX2" fmla="*/ 1516841 w 2210048"/>
              <a:gd name="connsiteY2" fmla="*/ 53749 h 1854405"/>
              <a:gd name="connsiteX3" fmla="*/ 1769445 w 2210048"/>
              <a:gd name="connsiteY3" fmla="*/ 130118 h 1854405"/>
              <a:gd name="connsiteX4" fmla="*/ 1986802 w 2210048"/>
              <a:gd name="connsiteY4" fmla="*/ 276981 h 1854405"/>
              <a:gd name="connsiteX5" fmla="*/ 2104292 w 2210048"/>
              <a:gd name="connsiteY5" fmla="*/ 400346 h 1854405"/>
              <a:gd name="connsiteX6" fmla="*/ 2204159 w 2210048"/>
              <a:gd name="connsiteY6" fmla="*/ 594205 h 1854405"/>
              <a:gd name="connsiteX7" fmla="*/ 2174786 w 2210048"/>
              <a:gd name="connsiteY7" fmla="*/ 934926 h 1854405"/>
              <a:gd name="connsiteX8" fmla="*/ 1980927 w 2210048"/>
              <a:gd name="connsiteY8" fmla="*/ 1187530 h 1854405"/>
              <a:gd name="connsiteX9" fmla="*/ 1816441 w 2210048"/>
              <a:gd name="connsiteY9" fmla="*/ 1299146 h 1854405"/>
              <a:gd name="connsiteX10" fmla="*/ 1604959 w 2210048"/>
              <a:gd name="connsiteY10" fmla="*/ 1375515 h 1854405"/>
              <a:gd name="connsiteX11" fmla="*/ 1405225 w 2210048"/>
              <a:gd name="connsiteY11" fmla="*/ 1416636 h 1854405"/>
              <a:gd name="connsiteX12" fmla="*/ 1181993 w 2210048"/>
              <a:gd name="connsiteY12" fmla="*/ 1428385 h 1854405"/>
              <a:gd name="connsiteX13" fmla="*/ 947013 w 2210048"/>
              <a:gd name="connsiteY13" fmla="*/ 1428385 h 1854405"/>
              <a:gd name="connsiteX14" fmla="*/ 717907 w 2210048"/>
              <a:gd name="connsiteY14" fmla="*/ 1428385 h 1854405"/>
              <a:gd name="connsiteX15" fmla="*/ 676785 w 2210048"/>
              <a:gd name="connsiteY15" fmla="*/ 1428385 h 1854405"/>
              <a:gd name="connsiteX16" fmla="*/ 623915 w 2210048"/>
              <a:gd name="connsiteY16" fmla="*/ 1504754 h 1854405"/>
              <a:gd name="connsiteX17" fmla="*/ 518174 w 2210048"/>
              <a:gd name="connsiteY17" fmla="*/ 1598746 h 1854405"/>
              <a:gd name="connsiteX18" fmla="*/ 430056 w 2210048"/>
              <a:gd name="connsiteY18" fmla="*/ 1680990 h 1854405"/>
              <a:gd name="connsiteX19" fmla="*/ 336064 w 2210048"/>
              <a:gd name="connsiteY19" fmla="*/ 1745609 h 1854405"/>
              <a:gd name="connsiteX20" fmla="*/ 195076 w 2210048"/>
              <a:gd name="connsiteY20" fmla="*/ 1804354 h 1854405"/>
              <a:gd name="connsiteX21" fmla="*/ 59962 w 2210048"/>
              <a:gd name="connsiteY21" fmla="*/ 1851350 h 1854405"/>
              <a:gd name="connsiteX22" fmla="*/ 1217 w 2210048"/>
              <a:gd name="connsiteY22" fmla="*/ 1845476 h 1854405"/>
              <a:gd name="connsiteX23" fmla="*/ 24715 w 2210048"/>
              <a:gd name="connsiteY23" fmla="*/ 1810229 h 1854405"/>
              <a:gd name="connsiteX24" fmla="*/ 77585 w 2210048"/>
              <a:gd name="connsiteY24" fmla="*/ 1745609 h 1854405"/>
              <a:gd name="connsiteX25" fmla="*/ 177452 w 2210048"/>
              <a:gd name="connsiteY25" fmla="*/ 1669241 h 1854405"/>
              <a:gd name="connsiteX26" fmla="*/ 242072 w 2210048"/>
              <a:gd name="connsiteY26" fmla="*/ 1581123 h 1854405"/>
              <a:gd name="connsiteX27" fmla="*/ 283193 w 2210048"/>
              <a:gd name="connsiteY27" fmla="*/ 1469507 h 1854405"/>
              <a:gd name="connsiteX28" fmla="*/ 306691 w 2210048"/>
              <a:gd name="connsiteY28" fmla="*/ 1387264 h 1854405"/>
              <a:gd name="connsiteX29" fmla="*/ 265570 w 2210048"/>
              <a:gd name="connsiteY29" fmla="*/ 1334393 h 1854405"/>
              <a:gd name="connsiteX30" fmla="*/ 118707 w 2210048"/>
              <a:gd name="connsiteY30" fmla="*/ 1134660 h 1854405"/>
              <a:gd name="connsiteX31" fmla="*/ 71711 w 2210048"/>
              <a:gd name="connsiteY31" fmla="*/ 1011295 h 1854405"/>
              <a:gd name="connsiteX32" fmla="*/ 71711 w 2210048"/>
              <a:gd name="connsiteY32" fmla="*/ 699946 h 1854405"/>
              <a:gd name="connsiteX33" fmla="*/ 142205 w 2210048"/>
              <a:gd name="connsiteY33" fmla="*/ 447342 h 1854405"/>
              <a:gd name="connsiteX34" fmla="*/ 353687 w 2210048"/>
              <a:gd name="connsiteY34" fmla="*/ 206487 h 1854405"/>
              <a:gd name="connsiteX35" fmla="*/ 647413 w 2210048"/>
              <a:gd name="connsiteY35" fmla="*/ 71373 h 1854405"/>
              <a:gd name="connsiteX36" fmla="*/ 941139 w 2210048"/>
              <a:gd name="connsiteY36" fmla="*/ 24377 h 1854405"/>
              <a:gd name="connsiteX37" fmla="*/ 1192825 w 2210048"/>
              <a:gd name="connsiteY37" fmla="*/ 833 h 185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10048" h="1854405">
                <a:moveTo>
                  <a:pt x="1192825" y="833"/>
                </a:moveTo>
                <a:cubicBezTo>
                  <a:pt x="1220055" y="-223"/>
                  <a:pt x="1246124" y="-345"/>
                  <a:pt x="1270111" y="879"/>
                </a:cubicBezTo>
                <a:cubicBezTo>
                  <a:pt x="1366062" y="5774"/>
                  <a:pt x="1433619" y="32210"/>
                  <a:pt x="1516841" y="53749"/>
                </a:cubicBezTo>
                <a:cubicBezTo>
                  <a:pt x="1600063" y="75289"/>
                  <a:pt x="1691118" y="92913"/>
                  <a:pt x="1769445" y="130118"/>
                </a:cubicBezTo>
                <a:cubicBezTo>
                  <a:pt x="1847772" y="167323"/>
                  <a:pt x="1930994" y="231943"/>
                  <a:pt x="1986802" y="276981"/>
                </a:cubicBezTo>
                <a:cubicBezTo>
                  <a:pt x="2042610" y="322019"/>
                  <a:pt x="2068066" y="347475"/>
                  <a:pt x="2104292" y="400346"/>
                </a:cubicBezTo>
                <a:cubicBezTo>
                  <a:pt x="2140518" y="453216"/>
                  <a:pt x="2192410" y="505108"/>
                  <a:pt x="2204159" y="594205"/>
                </a:cubicBezTo>
                <a:cubicBezTo>
                  <a:pt x="2215908" y="683301"/>
                  <a:pt x="2211991" y="836039"/>
                  <a:pt x="2174786" y="934926"/>
                </a:cubicBezTo>
                <a:cubicBezTo>
                  <a:pt x="2137581" y="1033814"/>
                  <a:pt x="2040651" y="1126827"/>
                  <a:pt x="1980927" y="1187530"/>
                </a:cubicBezTo>
                <a:cubicBezTo>
                  <a:pt x="1921203" y="1248234"/>
                  <a:pt x="1879102" y="1267815"/>
                  <a:pt x="1816441" y="1299146"/>
                </a:cubicBezTo>
                <a:cubicBezTo>
                  <a:pt x="1753779" y="1330477"/>
                  <a:pt x="1673494" y="1355933"/>
                  <a:pt x="1604959" y="1375515"/>
                </a:cubicBezTo>
                <a:cubicBezTo>
                  <a:pt x="1536423" y="1395097"/>
                  <a:pt x="1475719" y="1407824"/>
                  <a:pt x="1405225" y="1416636"/>
                </a:cubicBezTo>
                <a:cubicBezTo>
                  <a:pt x="1334731" y="1425449"/>
                  <a:pt x="1258362" y="1426427"/>
                  <a:pt x="1181993" y="1428385"/>
                </a:cubicBezTo>
                <a:cubicBezTo>
                  <a:pt x="1105625" y="1430344"/>
                  <a:pt x="947013" y="1428385"/>
                  <a:pt x="947013" y="1428385"/>
                </a:cubicBezTo>
                <a:lnTo>
                  <a:pt x="717907" y="1428385"/>
                </a:lnTo>
                <a:cubicBezTo>
                  <a:pt x="672869" y="1428385"/>
                  <a:pt x="692451" y="1415657"/>
                  <a:pt x="676785" y="1428385"/>
                </a:cubicBezTo>
                <a:cubicBezTo>
                  <a:pt x="661120" y="1441114"/>
                  <a:pt x="650350" y="1476361"/>
                  <a:pt x="623915" y="1504754"/>
                </a:cubicBezTo>
                <a:cubicBezTo>
                  <a:pt x="597480" y="1533147"/>
                  <a:pt x="550484" y="1569374"/>
                  <a:pt x="518174" y="1598746"/>
                </a:cubicBezTo>
                <a:cubicBezTo>
                  <a:pt x="485864" y="1628119"/>
                  <a:pt x="460408" y="1656513"/>
                  <a:pt x="430056" y="1680990"/>
                </a:cubicBezTo>
                <a:cubicBezTo>
                  <a:pt x="399705" y="1705467"/>
                  <a:pt x="375227" y="1725049"/>
                  <a:pt x="336064" y="1745609"/>
                </a:cubicBezTo>
                <a:cubicBezTo>
                  <a:pt x="296900" y="1766170"/>
                  <a:pt x="241092" y="1786731"/>
                  <a:pt x="195076" y="1804354"/>
                </a:cubicBezTo>
                <a:cubicBezTo>
                  <a:pt x="149059" y="1821978"/>
                  <a:pt x="92271" y="1844497"/>
                  <a:pt x="59962" y="1851350"/>
                </a:cubicBezTo>
                <a:cubicBezTo>
                  <a:pt x="27652" y="1858204"/>
                  <a:pt x="7091" y="1852330"/>
                  <a:pt x="1217" y="1845476"/>
                </a:cubicBezTo>
                <a:cubicBezTo>
                  <a:pt x="-4658" y="1838623"/>
                  <a:pt x="11986" y="1826874"/>
                  <a:pt x="24715" y="1810229"/>
                </a:cubicBezTo>
                <a:cubicBezTo>
                  <a:pt x="37443" y="1793584"/>
                  <a:pt x="52129" y="1769107"/>
                  <a:pt x="77585" y="1745609"/>
                </a:cubicBezTo>
                <a:cubicBezTo>
                  <a:pt x="103041" y="1722111"/>
                  <a:pt x="150038" y="1696655"/>
                  <a:pt x="177452" y="1669241"/>
                </a:cubicBezTo>
                <a:cubicBezTo>
                  <a:pt x="204866" y="1641826"/>
                  <a:pt x="224448" y="1614412"/>
                  <a:pt x="242072" y="1581123"/>
                </a:cubicBezTo>
                <a:cubicBezTo>
                  <a:pt x="259695" y="1547834"/>
                  <a:pt x="272424" y="1501817"/>
                  <a:pt x="283193" y="1469507"/>
                </a:cubicBezTo>
                <a:cubicBezTo>
                  <a:pt x="293963" y="1437198"/>
                  <a:pt x="309629" y="1409783"/>
                  <a:pt x="306691" y="1387264"/>
                </a:cubicBezTo>
                <a:cubicBezTo>
                  <a:pt x="303754" y="1364745"/>
                  <a:pt x="296900" y="1376494"/>
                  <a:pt x="265570" y="1334393"/>
                </a:cubicBezTo>
                <a:cubicBezTo>
                  <a:pt x="234239" y="1292293"/>
                  <a:pt x="152975" y="1188509"/>
                  <a:pt x="118707" y="1134660"/>
                </a:cubicBezTo>
                <a:cubicBezTo>
                  <a:pt x="84439" y="1080810"/>
                  <a:pt x="79543" y="1083747"/>
                  <a:pt x="71711" y="1011295"/>
                </a:cubicBezTo>
                <a:cubicBezTo>
                  <a:pt x="63878" y="938843"/>
                  <a:pt x="59962" y="793938"/>
                  <a:pt x="71711" y="699946"/>
                </a:cubicBezTo>
                <a:cubicBezTo>
                  <a:pt x="83460" y="605954"/>
                  <a:pt x="95209" y="529585"/>
                  <a:pt x="142205" y="447342"/>
                </a:cubicBezTo>
                <a:cubicBezTo>
                  <a:pt x="189201" y="365099"/>
                  <a:pt x="269486" y="269148"/>
                  <a:pt x="353687" y="206487"/>
                </a:cubicBezTo>
                <a:cubicBezTo>
                  <a:pt x="437889" y="143825"/>
                  <a:pt x="549504" y="101724"/>
                  <a:pt x="647413" y="71373"/>
                </a:cubicBezTo>
                <a:cubicBezTo>
                  <a:pt x="745321" y="41022"/>
                  <a:pt x="837355" y="36126"/>
                  <a:pt x="941139" y="24377"/>
                </a:cubicBezTo>
                <a:cubicBezTo>
                  <a:pt x="1018976" y="15565"/>
                  <a:pt x="1111133" y="4000"/>
                  <a:pt x="1192825" y="833"/>
                </a:cubicBez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090729" y="1704095"/>
            <a:ext cx="4718280" cy="3975100"/>
          </a:xfrm>
          <a:custGeom>
            <a:avLst/>
            <a:gdLst>
              <a:gd name="connsiteX0" fmla="*/ 308667 w 4718280"/>
              <a:gd name="connsiteY0" fmla="*/ 0 h 3975100"/>
              <a:gd name="connsiteX1" fmla="*/ 4409613 w 4718280"/>
              <a:gd name="connsiteY1" fmla="*/ 0 h 3975100"/>
              <a:gd name="connsiteX2" fmla="*/ 4718280 w 4718280"/>
              <a:gd name="connsiteY2" fmla="*/ 308667 h 3975100"/>
              <a:gd name="connsiteX3" fmla="*/ 4718280 w 4718280"/>
              <a:gd name="connsiteY3" fmla="*/ 3666433 h 3975100"/>
              <a:gd name="connsiteX4" fmla="*/ 4409613 w 4718280"/>
              <a:gd name="connsiteY4" fmla="*/ 3975100 h 3975100"/>
              <a:gd name="connsiteX5" fmla="*/ 308667 w 4718280"/>
              <a:gd name="connsiteY5" fmla="*/ 3975100 h 3975100"/>
              <a:gd name="connsiteX6" fmla="*/ 0 w 4718280"/>
              <a:gd name="connsiteY6" fmla="*/ 3666433 h 3975100"/>
              <a:gd name="connsiteX7" fmla="*/ 0 w 4718280"/>
              <a:gd name="connsiteY7" fmla="*/ 308667 h 3975100"/>
              <a:gd name="connsiteX8" fmla="*/ 308667 w 4718280"/>
              <a:gd name="connsiteY8" fmla="*/ 0 h 397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8280" h="3975100">
                <a:moveTo>
                  <a:pt x="308667" y="0"/>
                </a:moveTo>
                <a:lnTo>
                  <a:pt x="4409613" y="0"/>
                </a:lnTo>
                <a:cubicBezTo>
                  <a:pt x="4580085" y="0"/>
                  <a:pt x="4718280" y="138195"/>
                  <a:pt x="4718280" y="308667"/>
                </a:cubicBezTo>
                <a:lnTo>
                  <a:pt x="4718280" y="3666433"/>
                </a:lnTo>
                <a:cubicBezTo>
                  <a:pt x="4718280" y="3836905"/>
                  <a:pt x="4580085" y="3975100"/>
                  <a:pt x="4409613" y="3975100"/>
                </a:cubicBezTo>
                <a:lnTo>
                  <a:pt x="308667" y="3975100"/>
                </a:lnTo>
                <a:cubicBezTo>
                  <a:pt x="138195" y="3975100"/>
                  <a:pt x="0" y="3836905"/>
                  <a:pt x="0" y="3666433"/>
                </a:cubicBezTo>
                <a:lnTo>
                  <a:pt x="0" y="308667"/>
                </a:lnTo>
                <a:cubicBezTo>
                  <a:pt x="0" y="138195"/>
                  <a:pt x="138195" y="0"/>
                  <a:pt x="308667" y="0"/>
                </a:cubicBez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09837" y="1651000"/>
            <a:ext cx="5080065" cy="1714500"/>
          </a:xfrm>
          <a:custGeom>
            <a:avLst/>
            <a:gdLst>
              <a:gd name="connsiteX0" fmla="*/ 285756 w 5080065"/>
              <a:gd name="connsiteY0" fmla="*/ 0 h 1714500"/>
              <a:gd name="connsiteX1" fmla="*/ 4794309 w 5080065"/>
              <a:gd name="connsiteY1" fmla="*/ 0 h 1714500"/>
              <a:gd name="connsiteX2" fmla="*/ 5080065 w 5080065"/>
              <a:gd name="connsiteY2" fmla="*/ 285756 h 1714500"/>
              <a:gd name="connsiteX3" fmla="*/ 5080065 w 5080065"/>
              <a:gd name="connsiteY3" fmla="*/ 1428744 h 1714500"/>
              <a:gd name="connsiteX4" fmla="*/ 4794309 w 5080065"/>
              <a:gd name="connsiteY4" fmla="*/ 1714500 h 1714500"/>
              <a:gd name="connsiteX5" fmla="*/ 285756 w 5080065"/>
              <a:gd name="connsiteY5" fmla="*/ 1714500 h 1714500"/>
              <a:gd name="connsiteX6" fmla="*/ 0 w 5080065"/>
              <a:gd name="connsiteY6" fmla="*/ 1428744 h 1714500"/>
              <a:gd name="connsiteX7" fmla="*/ 0 w 5080065"/>
              <a:gd name="connsiteY7" fmla="*/ 285756 h 1714500"/>
              <a:gd name="connsiteX8" fmla="*/ 285756 w 5080065"/>
              <a:gd name="connsiteY8"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0065" h="1714500">
                <a:moveTo>
                  <a:pt x="285756" y="0"/>
                </a:moveTo>
                <a:lnTo>
                  <a:pt x="4794309" y="0"/>
                </a:lnTo>
                <a:cubicBezTo>
                  <a:pt x="4952128" y="0"/>
                  <a:pt x="5080065" y="127937"/>
                  <a:pt x="5080065" y="285756"/>
                </a:cubicBezTo>
                <a:lnTo>
                  <a:pt x="5080065" y="1428744"/>
                </a:lnTo>
                <a:cubicBezTo>
                  <a:pt x="5080065" y="1586563"/>
                  <a:pt x="4952128" y="1714500"/>
                  <a:pt x="4794309" y="1714500"/>
                </a:cubicBezTo>
                <a:lnTo>
                  <a:pt x="285756" y="1714500"/>
                </a:lnTo>
                <a:cubicBezTo>
                  <a:pt x="127937" y="1714500"/>
                  <a:pt x="0" y="1586563"/>
                  <a:pt x="0" y="1428744"/>
                </a:cubicBezTo>
                <a:lnTo>
                  <a:pt x="0" y="285756"/>
                </a:lnTo>
                <a:cubicBezTo>
                  <a:pt x="0" y="127937"/>
                  <a:pt x="127937" y="0"/>
                  <a:pt x="285756" y="0"/>
                </a:cubicBez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202100" y="1651000"/>
            <a:ext cx="5080065" cy="1714500"/>
          </a:xfrm>
          <a:custGeom>
            <a:avLst/>
            <a:gdLst>
              <a:gd name="connsiteX0" fmla="*/ 285756 w 5080065"/>
              <a:gd name="connsiteY0" fmla="*/ 0 h 1714500"/>
              <a:gd name="connsiteX1" fmla="*/ 4794309 w 5080065"/>
              <a:gd name="connsiteY1" fmla="*/ 0 h 1714500"/>
              <a:gd name="connsiteX2" fmla="*/ 5080065 w 5080065"/>
              <a:gd name="connsiteY2" fmla="*/ 285756 h 1714500"/>
              <a:gd name="connsiteX3" fmla="*/ 5080065 w 5080065"/>
              <a:gd name="connsiteY3" fmla="*/ 1428744 h 1714500"/>
              <a:gd name="connsiteX4" fmla="*/ 4794309 w 5080065"/>
              <a:gd name="connsiteY4" fmla="*/ 1714500 h 1714500"/>
              <a:gd name="connsiteX5" fmla="*/ 285756 w 5080065"/>
              <a:gd name="connsiteY5" fmla="*/ 1714500 h 1714500"/>
              <a:gd name="connsiteX6" fmla="*/ 0 w 5080065"/>
              <a:gd name="connsiteY6" fmla="*/ 1428744 h 1714500"/>
              <a:gd name="connsiteX7" fmla="*/ 0 w 5080065"/>
              <a:gd name="connsiteY7" fmla="*/ 285756 h 1714500"/>
              <a:gd name="connsiteX8" fmla="*/ 285756 w 5080065"/>
              <a:gd name="connsiteY8"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0065" h="1714500">
                <a:moveTo>
                  <a:pt x="285756" y="0"/>
                </a:moveTo>
                <a:lnTo>
                  <a:pt x="4794309" y="0"/>
                </a:lnTo>
                <a:cubicBezTo>
                  <a:pt x="4952128" y="0"/>
                  <a:pt x="5080065" y="127937"/>
                  <a:pt x="5080065" y="285756"/>
                </a:cubicBezTo>
                <a:lnTo>
                  <a:pt x="5080065" y="1428744"/>
                </a:lnTo>
                <a:cubicBezTo>
                  <a:pt x="5080065" y="1586563"/>
                  <a:pt x="4952128" y="1714500"/>
                  <a:pt x="4794309" y="1714500"/>
                </a:cubicBezTo>
                <a:lnTo>
                  <a:pt x="285756" y="1714500"/>
                </a:lnTo>
                <a:cubicBezTo>
                  <a:pt x="127937" y="1714500"/>
                  <a:pt x="0" y="1586563"/>
                  <a:pt x="0" y="1428744"/>
                </a:cubicBezTo>
                <a:lnTo>
                  <a:pt x="0" y="285756"/>
                </a:lnTo>
                <a:cubicBezTo>
                  <a:pt x="0" y="127937"/>
                  <a:pt x="127937" y="0"/>
                  <a:pt x="285756" y="0"/>
                </a:cubicBez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298"/>
            <a:ext cx="12192000" cy="6858298"/>
          </a:xfrm>
          <a:prstGeom prst="rect">
            <a:avLst/>
          </a:prstGeom>
          <a:solidFill>
            <a:srgbClr val="FFFDF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rotWithShape="1">
          <a:blip r:embed="rId7">
            <a:grayscl/>
          </a:blip>
          <a:srcRect b="23027"/>
          <a:stretch>
            <a:fillRect/>
          </a:stretch>
        </p:blipFill>
        <p:spPr>
          <a:xfrm>
            <a:off x="-1" y="521928"/>
            <a:ext cx="12192001" cy="633607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1197313" y="1895217"/>
            <a:ext cx="719991" cy="2579843"/>
          </a:xfrm>
          <a:prstGeom prst="rect">
            <a:avLst/>
          </a:prstGeom>
        </p:spPr>
      </p:pic>
      <p:sp>
        <p:nvSpPr>
          <p:cNvPr id="3" name="任意多边形 2"/>
          <p:cNvSpPr/>
          <p:nvPr/>
        </p:nvSpPr>
        <p:spPr>
          <a:xfrm>
            <a:off x="2696210" y="415226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96210" y="2649220"/>
            <a:ext cx="7345680" cy="829945"/>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介绍</a:t>
            </a:r>
          </a:p>
        </p:txBody>
      </p:sp>
      <p:sp>
        <p:nvSpPr>
          <p:cNvPr id="5" name="文本框 4"/>
          <p:cNvSpPr txBox="1"/>
          <p:nvPr/>
        </p:nvSpPr>
        <p:spPr>
          <a:xfrm>
            <a:off x="2696210" y="3492500"/>
            <a:ext cx="6858000" cy="4756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The user can demonstrate on a projector or computer, or print the presentation and make it into a film to be used in a wider field</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445010" y="4049487"/>
            <a:ext cx="1536466" cy="1337582"/>
          </a:xfrm>
          <a:prstGeom prst="rect">
            <a:avLst/>
          </a:prstGeom>
        </p:spPr>
      </p:pic>
      <p:pic>
        <p:nvPicPr>
          <p:cNvPr id="3" name="图片 2"/>
          <p:cNvPicPr>
            <a:picLocks noChangeAspect="1"/>
          </p:cNvPicPr>
          <p:nvPr/>
        </p:nvPicPr>
        <p:blipFill>
          <a:blip r:embed="rId3"/>
          <a:stretch>
            <a:fillRect/>
          </a:stretch>
        </p:blipFill>
        <p:spPr>
          <a:xfrm>
            <a:off x="4060890" y="2046515"/>
            <a:ext cx="1536466" cy="1337582"/>
          </a:xfrm>
          <a:prstGeom prst="rect">
            <a:avLst/>
          </a:prstGeom>
        </p:spPr>
      </p:pic>
      <p:pic>
        <p:nvPicPr>
          <p:cNvPr id="4" name="图片 3"/>
          <p:cNvPicPr>
            <a:picLocks noChangeAspect="1"/>
          </p:cNvPicPr>
          <p:nvPr/>
        </p:nvPicPr>
        <p:blipFill>
          <a:blip r:embed="rId3"/>
          <a:stretch>
            <a:fillRect/>
          </a:stretch>
        </p:blipFill>
        <p:spPr>
          <a:xfrm>
            <a:off x="6676770" y="4049487"/>
            <a:ext cx="1536466" cy="1337582"/>
          </a:xfrm>
          <a:prstGeom prst="rect">
            <a:avLst/>
          </a:prstGeom>
        </p:spPr>
      </p:pic>
      <p:pic>
        <p:nvPicPr>
          <p:cNvPr id="5" name="图片 4"/>
          <p:cNvPicPr>
            <a:picLocks noChangeAspect="1"/>
          </p:cNvPicPr>
          <p:nvPr/>
        </p:nvPicPr>
        <p:blipFill>
          <a:blip r:embed="rId3"/>
          <a:stretch>
            <a:fillRect/>
          </a:stretch>
        </p:blipFill>
        <p:spPr>
          <a:xfrm>
            <a:off x="9292650" y="2046515"/>
            <a:ext cx="1536466" cy="1337582"/>
          </a:xfrm>
          <a:prstGeom prst="rect">
            <a:avLst/>
          </a:prstGeom>
        </p:spPr>
      </p:pic>
      <p:grpSp>
        <p:nvGrpSpPr>
          <p:cNvPr id="6" name="组合 5"/>
          <p:cNvGrpSpPr/>
          <p:nvPr/>
        </p:nvGrpSpPr>
        <p:grpSpPr>
          <a:xfrm>
            <a:off x="3327883" y="4135441"/>
            <a:ext cx="2944991" cy="1165673"/>
            <a:chOff x="874712" y="3195403"/>
            <a:chExt cx="2944991" cy="1165673"/>
          </a:xfrm>
        </p:grpSpPr>
        <p:sp>
          <p:nvSpPr>
            <p:cNvPr id="7" name="矩形 6"/>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8" name="矩形 7"/>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9" name="组合 8"/>
          <p:cNvGrpSpPr/>
          <p:nvPr/>
        </p:nvGrpSpPr>
        <p:grpSpPr>
          <a:xfrm>
            <a:off x="8372297" y="4135441"/>
            <a:ext cx="2944991" cy="1165673"/>
            <a:chOff x="874712" y="3195403"/>
            <a:chExt cx="2944991" cy="1165673"/>
          </a:xfrm>
        </p:grpSpPr>
        <p:sp>
          <p:nvSpPr>
            <p:cNvPr id="10" name="矩形 9"/>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1" name="矩形 10"/>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2" name="组合 11"/>
          <p:cNvGrpSpPr/>
          <p:nvPr/>
        </p:nvGrpSpPr>
        <p:grpSpPr>
          <a:xfrm>
            <a:off x="1115899" y="2028155"/>
            <a:ext cx="2944991" cy="1165673"/>
            <a:chOff x="874712" y="3195403"/>
            <a:chExt cx="2944991" cy="1165673"/>
          </a:xfrm>
        </p:grpSpPr>
        <p:sp>
          <p:nvSpPr>
            <p:cNvPr id="13" name="矩形 12"/>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4" name="矩形 13"/>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5" name="组合 14"/>
          <p:cNvGrpSpPr/>
          <p:nvPr/>
        </p:nvGrpSpPr>
        <p:grpSpPr>
          <a:xfrm>
            <a:off x="6096000" y="2028155"/>
            <a:ext cx="2944991" cy="1165673"/>
            <a:chOff x="874712" y="3195403"/>
            <a:chExt cx="2944991" cy="1165673"/>
          </a:xfrm>
        </p:grpSpPr>
        <p:sp>
          <p:nvSpPr>
            <p:cNvPr id="16" name="矩形 15"/>
            <p:cNvSpPr/>
            <p:nvPr/>
          </p:nvSpPr>
          <p:spPr>
            <a:xfrm>
              <a:off x="874712" y="3677812"/>
              <a:ext cx="2944991" cy="683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a:t>
              </a:r>
            </a:p>
          </p:txBody>
        </p:sp>
        <p:sp>
          <p:nvSpPr>
            <p:cNvPr id="17" name="矩形 16"/>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8" name="组合 17"/>
          <p:cNvGrpSpPr/>
          <p:nvPr/>
        </p:nvGrpSpPr>
        <p:grpSpPr>
          <a:xfrm>
            <a:off x="2991388" y="188821"/>
            <a:ext cx="6190713" cy="1025001"/>
            <a:chOff x="2991388" y="188821"/>
            <a:chExt cx="6190713" cy="1025001"/>
          </a:xfrm>
        </p:grpSpPr>
        <p:pic>
          <p:nvPicPr>
            <p:cNvPr id="19" name="图片 18"/>
            <p:cNvPicPr>
              <a:picLocks noChangeAspect="1"/>
            </p:cNvPicPr>
            <p:nvPr/>
          </p:nvPicPr>
          <p:blipFill>
            <a:blip r:embed="rId4"/>
            <a:stretch>
              <a:fillRect/>
            </a:stretch>
          </p:blipFill>
          <p:spPr>
            <a:xfrm rot="19239763">
              <a:off x="2991388" y="283343"/>
              <a:ext cx="259681" cy="930479"/>
            </a:xfrm>
            <a:prstGeom prst="rect">
              <a:avLst/>
            </a:prstGeom>
          </p:spPr>
        </p:pic>
        <p:sp>
          <p:nvSpPr>
            <p:cNvPr id="20" name="任意多边形 19"/>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1000"/>
                            </p:stCondLst>
                            <p:childTnLst>
                              <p:par>
                                <p:cTn id="31" presetID="1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p:tgtEl>
                                          <p:spTgt spid="12"/>
                                        </p:tgtEl>
                                        <p:attrNameLst>
                                          <p:attrName>ppt_x</p:attrName>
                                        </p:attrNameLst>
                                      </p:cBhvr>
                                      <p:tavLst>
                                        <p:tav tm="0">
                                          <p:val>
                                            <p:strVal val="#ppt_x+#ppt_w*1.125000"/>
                                          </p:val>
                                        </p:tav>
                                        <p:tav tm="100000">
                                          <p:val>
                                            <p:strVal val="#ppt_x"/>
                                          </p:val>
                                        </p:tav>
                                      </p:tavLst>
                                    </p:anim>
                                    <p:animEffect transition="in" filter="wipe(left)">
                                      <p:cBhvr>
                                        <p:cTn id="34" dur="500"/>
                                        <p:tgtEl>
                                          <p:spTgt spid="12"/>
                                        </p:tgtEl>
                                      </p:cBhvr>
                                    </p:animEffect>
                                  </p:childTnLst>
                                </p:cTn>
                              </p:par>
                            </p:childTnLst>
                          </p:cTn>
                        </p:par>
                        <p:par>
                          <p:cTn id="35" fill="hold">
                            <p:stCondLst>
                              <p:cond delay="1500"/>
                            </p:stCondLst>
                            <p:childTnLst>
                              <p:par>
                                <p:cTn id="36" presetID="1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p:tgtEl>
                                          <p:spTgt spid="6"/>
                                        </p:tgtEl>
                                        <p:attrNameLst>
                                          <p:attrName>ppt_x</p:attrName>
                                        </p:attrNameLst>
                                      </p:cBhvr>
                                      <p:tavLst>
                                        <p:tav tm="0">
                                          <p:val>
                                            <p:strVal val="#ppt_x-#ppt_w*1.125000"/>
                                          </p:val>
                                        </p:tav>
                                        <p:tav tm="100000">
                                          <p:val>
                                            <p:strVal val="#ppt_x"/>
                                          </p:val>
                                        </p:tav>
                                      </p:tavLst>
                                    </p:anim>
                                    <p:animEffect transition="in" filter="wipe(right)">
                                      <p:cBhvr>
                                        <p:cTn id="39" dur="500"/>
                                        <p:tgtEl>
                                          <p:spTgt spid="6"/>
                                        </p:tgtEl>
                                      </p:cBhvr>
                                    </p:animEffect>
                                  </p:childTnLst>
                                </p:cTn>
                              </p:par>
                            </p:childTnLst>
                          </p:cTn>
                        </p:par>
                        <p:par>
                          <p:cTn id="40" fill="hold">
                            <p:stCondLst>
                              <p:cond delay="2000"/>
                            </p:stCondLst>
                            <p:childTnLst>
                              <p:par>
                                <p:cTn id="41" presetID="12" presetClass="entr" presetSubtype="2"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ppt_x</p:attrName>
                                        </p:attrNameLst>
                                      </p:cBhvr>
                                      <p:tavLst>
                                        <p:tav tm="0">
                                          <p:val>
                                            <p:strVal val="#ppt_x+#ppt_w*1.125000"/>
                                          </p:val>
                                        </p:tav>
                                        <p:tav tm="100000">
                                          <p:val>
                                            <p:strVal val="#ppt_x"/>
                                          </p:val>
                                        </p:tav>
                                      </p:tavLst>
                                    </p:anim>
                                    <p:animEffect transition="in" filter="wipe(left)">
                                      <p:cBhvr>
                                        <p:cTn id="44" dur="500"/>
                                        <p:tgtEl>
                                          <p:spTgt spid="15"/>
                                        </p:tgtEl>
                                      </p:cBhvr>
                                    </p:animEffect>
                                  </p:childTnLst>
                                </p:cTn>
                              </p:par>
                            </p:childTnLst>
                          </p:cTn>
                        </p:par>
                        <p:par>
                          <p:cTn id="45" fill="hold">
                            <p:stCondLst>
                              <p:cond delay="2500"/>
                            </p:stCondLst>
                            <p:childTnLst>
                              <p:par>
                                <p:cTn id="46" presetID="12" presetClass="entr" presetSubtype="8"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p:tgtEl>
                                          <p:spTgt spid="9"/>
                                        </p:tgtEl>
                                        <p:attrNameLst>
                                          <p:attrName>ppt_x</p:attrName>
                                        </p:attrNameLst>
                                      </p:cBhvr>
                                      <p:tavLst>
                                        <p:tav tm="0">
                                          <p:val>
                                            <p:strVal val="#ppt_x-#ppt_w*1.125000"/>
                                          </p:val>
                                        </p:tav>
                                        <p:tav tm="100000">
                                          <p:val>
                                            <p:strVal val="#ppt_x"/>
                                          </p:val>
                                        </p:tav>
                                      </p:tavLst>
                                    </p:anim>
                                    <p:animEffect transition="in" filter="wipe(right)">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1235090" y="2201852"/>
            <a:ext cx="719991" cy="2852009"/>
          </a:xfrm>
          <a:prstGeom prst="rect">
            <a:avLst/>
          </a:prstGeom>
        </p:spPr>
      </p:pic>
      <p:sp>
        <p:nvSpPr>
          <p:cNvPr id="3" name="任意多边形 2"/>
          <p:cNvSpPr/>
          <p:nvPr/>
        </p:nvSpPr>
        <p:spPr>
          <a:xfrm>
            <a:off x="2696209" y="4152265"/>
            <a:ext cx="8003213" cy="2707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96209" y="2649220"/>
            <a:ext cx="8642411" cy="830997"/>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进阶篇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-Curator</a:t>
            </a:r>
            <a:endPar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endParaRPr>
          </a:p>
        </p:txBody>
      </p:sp>
      <p:sp>
        <p:nvSpPr>
          <p:cNvPr id="5" name="文本框 4"/>
          <p:cNvSpPr txBox="1"/>
          <p:nvPr/>
        </p:nvSpPr>
        <p:spPr>
          <a:xfrm>
            <a:off x="2696209" y="3492500"/>
            <a:ext cx="7890091"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                              Curator</a:t>
            </a:r>
            <a:r>
              <a:rPr lang="zh-CN" altLang="en-US" sz="1100" dirty="0">
                <a:solidFill>
                  <a:schemeClr val="bg1">
                    <a:lumMod val="50000"/>
                  </a:schemeClr>
                </a:solidFill>
                <a:latin typeface="+mj-ea"/>
                <a:ea typeface="+mj-ea"/>
              </a:rPr>
              <a:t>是</a:t>
            </a:r>
            <a:r>
              <a:rPr lang="en-US" altLang="zh-CN" sz="1100" dirty="0">
                <a:solidFill>
                  <a:schemeClr val="bg1">
                    <a:lumMod val="50000"/>
                  </a:schemeClr>
                </a:solidFill>
                <a:latin typeface="+mj-ea"/>
                <a:ea typeface="+mj-ea"/>
              </a:rPr>
              <a:t>`Netflix`</a:t>
            </a:r>
            <a:r>
              <a:rPr lang="zh-CN" altLang="en-US" sz="1100" dirty="0">
                <a:solidFill>
                  <a:schemeClr val="bg1">
                    <a:lumMod val="50000"/>
                  </a:schemeClr>
                </a:solidFill>
                <a:latin typeface="+mj-ea"/>
                <a:ea typeface="+mj-ea"/>
              </a:rPr>
              <a:t>开源的一套</a:t>
            </a:r>
            <a:r>
              <a:rPr lang="en-US" altLang="zh-CN" sz="1100" dirty="0">
                <a:solidFill>
                  <a:schemeClr val="bg1">
                    <a:lumMod val="50000"/>
                  </a:schemeClr>
                </a:solidFill>
                <a:latin typeface="+mj-ea"/>
                <a:ea typeface="+mj-ea"/>
              </a:rPr>
              <a:t>zookeeper</a:t>
            </a:r>
            <a:r>
              <a:rPr lang="zh-CN" altLang="en-US" sz="1100" dirty="0">
                <a:solidFill>
                  <a:schemeClr val="bg1">
                    <a:lumMod val="50000"/>
                  </a:schemeClr>
                </a:solidFill>
                <a:latin typeface="+mj-ea"/>
                <a:ea typeface="+mj-ea"/>
              </a:rPr>
              <a:t>客户端框架。解决原生</a:t>
            </a:r>
            <a:r>
              <a:rPr lang="en-US" altLang="zh-CN" sz="1100" dirty="0" err="1">
                <a:solidFill>
                  <a:schemeClr val="bg1">
                    <a:lumMod val="50000"/>
                  </a:schemeClr>
                </a:solidFill>
                <a:latin typeface="+mj-ea"/>
                <a:ea typeface="+mj-ea"/>
              </a:rPr>
              <a:t>Api</a:t>
            </a:r>
            <a:r>
              <a:rPr lang="zh-CN" altLang="en-US" sz="1100" dirty="0">
                <a:solidFill>
                  <a:schemeClr val="bg1">
                    <a:lumMod val="50000"/>
                  </a:schemeClr>
                </a:solidFill>
                <a:latin typeface="+mj-ea"/>
                <a:ea typeface="+mj-ea"/>
              </a:rPr>
              <a:t>的好多问题。</a:t>
            </a:r>
            <a:endParaRPr lang="en-US" altLang="zh-CN" sz="1100" dirty="0">
              <a:solidFill>
                <a:schemeClr val="bg1">
                  <a:lumMod val="50000"/>
                </a:schemeClr>
              </a:solidFill>
              <a:latin typeface="+mj-ea"/>
              <a:ea typeface="+mj-ea"/>
            </a:endParaRPr>
          </a:p>
        </p:txBody>
      </p:sp>
    </p:spTree>
    <p:extLst>
      <p:ext uri="{BB962C8B-B14F-4D97-AF65-F5344CB8AC3E}">
        <p14:creationId xmlns:p14="http://schemas.microsoft.com/office/powerpoint/2010/main" val="68835757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1197313" y="1895217"/>
            <a:ext cx="719991" cy="2579843"/>
          </a:xfrm>
          <a:prstGeom prst="rect">
            <a:avLst/>
          </a:prstGeom>
        </p:spPr>
      </p:pic>
      <p:sp>
        <p:nvSpPr>
          <p:cNvPr id="3" name="任意多边形 2"/>
          <p:cNvSpPr/>
          <p:nvPr/>
        </p:nvSpPr>
        <p:spPr>
          <a:xfrm>
            <a:off x="2696210" y="415226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96210" y="2649220"/>
            <a:ext cx="7345680" cy="829945"/>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安装</a:t>
            </a:r>
          </a:p>
        </p:txBody>
      </p:sp>
      <p:sp>
        <p:nvSpPr>
          <p:cNvPr id="5" name="文本框 4"/>
          <p:cNvSpPr txBox="1"/>
          <p:nvPr/>
        </p:nvSpPr>
        <p:spPr>
          <a:xfrm>
            <a:off x="2771624" y="3624470"/>
            <a:ext cx="6858000"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He can help better manage calls between services. Let you write business code with confidence.</a:t>
            </a:r>
          </a:p>
        </p:txBody>
      </p:sp>
    </p:spTree>
    <p:extLst>
      <p:ext uri="{BB962C8B-B14F-4D97-AF65-F5344CB8AC3E}">
        <p14:creationId xmlns:p14="http://schemas.microsoft.com/office/powerpoint/2010/main" val="344802996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931538" y="2139078"/>
            <a:ext cx="719991" cy="2579843"/>
          </a:xfrm>
          <a:prstGeom prst="rect">
            <a:avLst/>
          </a:prstGeom>
        </p:spPr>
      </p:pic>
      <p:sp>
        <p:nvSpPr>
          <p:cNvPr id="3" name="任意多边形 2"/>
          <p:cNvSpPr/>
          <p:nvPr/>
        </p:nvSpPr>
        <p:spPr>
          <a:xfrm>
            <a:off x="2469967" y="412398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1663902" y="2487788"/>
            <a:ext cx="9191133" cy="830997"/>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客户端</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API</a:t>
            </a:r>
            <a:endPar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endParaRPr>
          </a:p>
        </p:txBody>
      </p:sp>
      <p:sp>
        <p:nvSpPr>
          <p:cNvPr id="5" name="文本框 4"/>
          <p:cNvSpPr txBox="1"/>
          <p:nvPr/>
        </p:nvSpPr>
        <p:spPr>
          <a:xfrm>
            <a:off x="2639648" y="3411631"/>
            <a:ext cx="7239642"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He can help better manage calls between services. Let you write business code with confidence.</a:t>
            </a:r>
          </a:p>
        </p:txBody>
      </p:sp>
    </p:spTree>
    <p:extLst>
      <p:ext uri="{BB962C8B-B14F-4D97-AF65-F5344CB8AC3E}">
        <p14:creationId xmlns:p14="http://schemas.microsoft.com/office/powerpoint/2010/main" val="157235957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931538" y="2139078"/>
            <a:ext cx="719991" cy="2579843"/>
          </a:xfrm>
          <a:prstGeom prst="rect">
            <a:avLst/>
          </a:prstGeom>
        </p:spPr>
      </p:pic>
      <p:sp>
        <p:nvSpPr>
          <p:cNvPr id="3" name="任意多边形 2"/>
          <p:cNvSpPr/>
          <p:nvPr/>
        </p:nvSpPr>
        <p:spPr>
          <a:xfrm>
            <a:off x="2469967" y="412398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1663902" y="2487788"/>
            <a:ext cx="9191133" cy="830997"/>
          </a:xfrm>
          <a:prstGeom prst="rect">
            <a:avLst/>
          </a:prstGeom>
          <a:noFill/>
        </p:spPr>
        <p:txBody>
          <a:bodyPr wrap="square" rtlCol="0">
            <a:spAutoFit/>
          </a:bodyPr>
          <a:lstStyle/>
          <a:p>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-Watcher</a:t>
            </a:r>
            <a:endPar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endParaRPr>
          </a:p>
        </p:txBody>
      </p:sp>
      <p:sp>
        <p:nvSpPr>
          <p:cNvPr id="5" name="文本框 4"/>
          <p:cNvSpPr txBox="1"/>
          <p:nvPr/>
        </p:nvSpPr>
        <p:spPr>
          <a:xfrm>
            <a:off x="2639648" y="3411631"/>
            <a:ext cx="7239642"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bg1">
                    <a:lumMod val="50000"/>
                  </a:schemeClr>
                </a:solidFill>
                <a:latin typeface="+mj-ea"/>
                <a:ea typeface="+mj-ea"/>
              </a:rPr>
              <a:t>He can help better manage calls between services. Let you write business code with confidence.</a:t>
            </a:r>
          </a:p>
        </p:txBody>
      </p:sp>
    </p:spTree>
    <p:extLst>
      <p:ext uri="{BB962C8B-B14F-4D97-AF65-F5344CB8AC3E}">
        <p14:creationId xmlns:p14="http://schemas.microsoft.com/office/powerpoint/2010/main" val="258627422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rot="20632978">
            <a:off x="931538" y="2139078"/>
            <a:ext cx="719991" cy="2579843"/>
          </a:xfrm>
          <a:prstGeom prst="rect">
            <a:avLst/>
          </a:prstGeom>
        </p:spPr>
      </p:pic>
      <p:sp>
        <p:nvSpPr>
          <p:cNvPr id="3" name="任意多边形 2"/>
          <p:cNvSpPr/>
          <p:nvPr/>
        </p:nvSpPr>
        <p:spPr>
          <a:xfrm>
            <a:off x="2469967" y="4123985"/>
            <a:ext cx="6828790" cy="170815"/>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3810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1889324" y="2478361"/>
            <a:ext cx="8413352" cy="830997"/>
          </a:xfrm>
          <a:prstGeom prst="rect">
            <a:avLst/>
          </a:prstGeom>
          <a:noFill/>
        </p:spPr>
        <p:txBody>
          <a:bodyPr wrap="square" rtlCol="0">
            <a:spAutoFit/>
          </a:bodyPr>
          <a:lstStyle/>
          <a:p>
            <a:r>
              <a:rPr lang="en-US" altLang="zh-CN" sz="480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进阶篇</a:t>
            </a:r>
            <a:r>
              <a:rPr lang="en-US" altLang="zh-CN" sz="480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a:t>
            </a:r>
            <a:r>
              <a:rPr lang="zh-CN" altLang="en-US" sz="480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rPr>
              <a:t>分布式锁</a:t>
            </a:r>
            <a:endParaRPr lang="zh-CN" altLang="en-US" sz="4800" dirty="0">
              <a:ln>
                <a:solidFill>
                  <a:srgbClr val="20201E"/>
                </a:solidFill>
              </a:ln>
              <a:blipFill dpi="0" rotWithShape="1">
                <a:blip r:embed="rId4"/>
                <a:srcRect/>
                <a:stretch>
                  <a:fillRect/>
                </a:stretch>
              </a:blipFill>
              <a:latin typeface="汉仪黑荔枝体简" panose="00020600040101010101" pitchFamily="18" charset="-122"/>
              <a:ea typeface="汉仪黑荔枝体简" panose="00020600040101010101" pitchFamily="18" charset="-122"/>
            </a:endParaRPr>
          </a:p>
        </p:txBody>
      </p:sp>
      <p:sp>
        <p:nvSpPr>
          <p:cNvPr id="5" name="文本框 4"/>
          <p:cNvSpPr txBox="1"/>
          <p:nvPr/>
        </p:nvSpPr>
        <p:spPr>
          <a:xfrm>
            <a:off x="3876524" y="3522396"/>
            <a:ext cx="4015676" cy="270715"/>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100">
                <a:solidFill>
                  <a:schemeClr val="bg1">
                    <a:lumMod val="50000"/>
                  </a:schemeClr>
                </a:solidFill>
                <a:latin typeface="+mj-ea"/>
                <a:ea typeface="+mj-ea"/>
              </a:rPr>
              <a:t>分布式锁是控制分布式系统之间同步访问共享资源的一种方式。</a:t>
            </a:r>
            <a:endParaRPr lang="en-US" altLang="zh-CN" sz="1100" dirty="0">
              <a:solidFill>
                <a:schemeClr val="bg1">
                  <a:lumMod val="50000"/>
                </a:schemeClr>
              </a:solidFill>
              <a:latin typeface="+mj-ea"/>
              <a:ea typeface="+mj-ea"/>
            </a:endParaRPr>
          </a:p>
        </p:txBody>
      </p:sp>
    </p:spTree>
    <p:extLst>
      <p:ext uri="{BB962C8B-B14F-4D97-AF65-F5344CB8AC3E}">
        <p14:creationId xmlns:p14="http://schemas.microsoft.com/office/powerpoint/2010/main" val="216079700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91300" y="1887242"/>
            <a:ext cx="3072800" cy="3778842"/>
          </a:xfrm>
          <a:prstGeom prst="rect">
            <a:avLst/>
          </a:prstGeom>
        </p:spPr>
      </p:pic>
      <p:pic>
        <p:nvPicPr>
          <p:cNvPr id="3" name="图片 2"/>
          <p:cNvPicPr>
            <a:picLocks noChangeAspect="1"/>
          </p:cNvPicPr>
          <p:nvPr/>
        </p:nvPicPr>
        <p:blipFill>
          <a:blip r:embed="rId4"/>
          <a:stretch>
            <a:fillRect/>
          </a:stretch>
        </p:blipFill>
        <p:spPr>
          <a:xfrm>
            <a:off x="5552649" y="1796753"/>
            <a:ext cx="710907" cy="506960"/>
          </a:xfrm>
          <a:prstGeom prst="rect">
            <a:avLst/>
          </a:prstGeom>
        </p:spPr>
      </p:pic>
      <p:grpSp>
        <p:nvGrpSpPr>
          <p:cNvPr id="6" name="组合 5"/>
          <p:cNvGrpSpPr/>
          <p:nvPr/>
        </p:nvGrpSpPr>
        <p:grpSpPr>
          <a:xfrm>
            <a:off x="6527507" y="1717034"/>
            <a:ext cx="4292893" cy="4259560"/>
            <a:chOff x="874712" y="3195403"/>
            <a:chExt cx="4075291" cy="2327401"/>
          </a:xfrm>
        </p:grpSpPr>
        <p:sp>
          <p:nvSpPr>
            <p:cNvPr id="7" name="矩形 6"/>
            <p:cNvSpPr/>
            <p:nvPr/>
          </p:nvSpPr>
          <p:spPr>
            <a:xfrm>
              <a:off x="874712" y="3677812"/>
              <a:ext cx="4075291" cy="1844992"/>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是什么？</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控制权限的范围？</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怎么组成的？</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rPr>
                <a:t>ACL</a:t>
              </a: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权限模式？</a:t>
              </a:r>
              <a:endParaRPr lang="en-US" altLang="zh-CN" sz="1600" dirty="0">
                <a:solidFill>
                  <a:schemeClr val="tx1">
                    <a:lumMod val="50000"/>
                    <a:lumOff val="50000"/>
                  </a:schemeClr>
                </a:solidFill>
                <a:latin typeface="迷你简准圆" panose="03000509000000000000" pitchFamily="65" charset="-122"/>
                <a:ea typeface="迷你简准圆" panose="03000509000000000000" pitchFamily="65" charset="-122"/>
              </a:endParaRPr>
            </a:p>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让我们操练起来吧！！！</a:t>
              </a:r>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8" name="矩形 7"/>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概述</a:t>
              </a:r>
            </a:p>
          </p:txBody>
        </p:sp>
      </p:grpSp>
      <p:grpSp>
        <p:nvGrpSpPr>
          <p:cNvPr id="15" name="组合 14"/>
          <p:cNvGrpSpPr/>
          <p:nvPr/>
        </p:nvGrpSpPr>
        <p:grpSpPr>
          <a:xfrm>
            <a:off x="2479865" y="318739"/>
            <a:ext cx="8095281" cy="962800"/>
            <a:chOff x="1661461" y="252222"/>
            <a:chExt cx="8095281" cy="962800"/>
          </a:xfrm>
        </p:grpSpPr>
        <p:pic>
          <p:nvPicPr>
            <p:cNvPr id="16" name="图片 15"/>
            <p:cNvPicPr>
              <a:picLocks noChangeAspect="1"/>
            </p:cNvPicPr>
            <p:nvPr/>
          </p:nvPicPr>
          <p:blipFill>
            <a:blip r:embed="rId5"/>
            <a:stretch>
              <a:fillRect/>
            </a:stretch>
          </p:blipFill>
          <p:spPr>
            <a:xfrm rot="19239763">
              <a:off x="1661461" y="284543"/>
              <a:ext cx="259681" cy="930479"/>
            </a:xfrm>
            <a:prstGeom prst="rect">
              <a:avLst/>
            </a:prstGeom>
          </p:spPr>
        </p:pic>
        <p:sp>
          <p:nvSpPr>
            <p:cNvPr id="17" name="任意多边形 16"/>
            <p:cNvSpPr/>
            <p:nvPr/>
          </p:nvSpPr>
          <p:spPr>
            <a:xfrm>
              <a:off x="2601798" y="981161"/>
              <a:ext cx="6580303" cy="116343"/>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510019" y="252222"/>
              <a:ext cx="7246723" cy="830997"/>
            </a:xfrm>
            <a:prstGeom prst="rect">
              <a:avLst/>
            </a:prstGeom>
            <a:noFill/>
          </p:spPr>
          <p:txBody>
            <a:bodyPr wrap="square" rtlCol="0">
              <a:spAutoFit/>
            </a:bodyPr>
            <a:lstStyle/>
            <a:p>
              <a:r>
                <a:rPr lang="en-US" altLang="zh-CN"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rPr>
                <a:t>Zookeeper-</a:t>
              </a:r>
              <a:r>
                <a:rPr lang="zh-CN" altLang="en-US"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rPr>
                <a:t>基础篇</a:t>
              </a:r>
              <a:r>
                <a:rPr lang="en-US" altLang="zh-CN"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rPr>
                <a:t>-ACL</a:t>
              </a:r>
              <a:endParaRPr lang="zh-CN" altLang="en-US" sz="4800" dirty="0">
                <a:ln>
                  <a:solidFill>
                    <a:srgbClr val="20201E"/>
                  </a:solidFill>
                </a:ln>
                <a:blipFill dpi="0" rotWithShape="1">
                  <a:blip r:embed="rId6"/>
                  <a:srcRect/>
                  <a:stretch>
                    <a:fillRect/>
                  </a:stretch>
                </a:blipFill>
                <a:latin typeface="汉仪黑荔枝体简" panose="00020600040101010101" pitchFamily="18" charset="-122"/>
                <a:ea typeface="汉仪黑荔枝体简" panose="00020600040101010101" pitchFamily="18"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 presetClass="entr" presetSubtype="2"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410200" y="2135281"/>
            <a:ext cx="1371600" cy="3308164"/>
          </a:xfrm>
          <a:prstGeom prst="rect">
            <a:avLst/>
          </a:prstGeom>
        </p:spPr>
      </p:pic>
      <p:grpSp>
        <p:nvGrpSpPr>
          <p:cNvPr id="4" name="组合 3"/>
          <p:cNvGrpSpPr/>
          <p:nvPr/>
        </p:nvGrpSpPr>
        <p:grpSpPr>
          <a:xfrm>
            <a:off x="1169809" y="3982307"/>
            <a:ext cx="3819207" cy="1461138"/>
            <a:chOff x="874712" y="3195403"/>
            <a:chExt cx="3819207" cy="1461138"/>
          </a:xfrm>
        </p:grpSpPr>
        <p:sp>
          <p:nvSpPr>
            <p:cNvPr id="5" name="矩形 4"/>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6" name="矩形 5"/>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7" name="组合 6"/>
          <p:cNvGrpSpPr/>
          <p:nvPr/>
        </p:nvGrpSpPr>
        <p:grpSpPr>
          <a:xfrm>
            <a:off x="1169809" y="1963007"/>
            <a:ext cx="3819207" cy="1461138"/>
            <a:chOff x="874712" y="3195403"/>
            <a:chExt cx="3819207" cy="1461138"/>
          </a:xfrm>
        </p:grpSpPr>
        <p:sp>
          <p:nvSpPr>
            <p:cNvPr id="8" name="矩形 7"/>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9" name="矩形 8"/>
            <p:cNvSpPr/>
            <p:nvPr/>
          </p:nvSpPr>
          <p:spPr>
            <a:xfrm>
              <a:off x="874713" y="3195403"/>
              <a:ext cx="2241974" cy="5052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0" name="组合 9"/>
          <p:cNvGrpSpPr/>
          <p:nvPr/>
        </p:nvGrpSpPr>
        <p:grpSpPr>
          <a:xfrm>
            <a:off x="7202309" y="3982307"/>
            <a:ext cx="3819207" cy="1461138"/>
            <a:chOff x="874712" y="3195403"/>
            <a:chExt cx="3819207" cy="1461138"/>
          </a:xfrm>
        </p:grpSpPr>
        <p:sp>
          <p:nvSpPr>
            <p:cNvPr id="11" name="矩形 10"/>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12" name="矩形 11"/>
            <p:cNvSpPr/>
            <p:nvPr/>
          </p:nvSpPr>
          <p:spPr>
            <a:xfrm>
              <a:off x="2451945" y="3195403"/>
              <a:ext cx="2241974"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3" name="组合 12"/>
          <p:cNvGrpSpPr/>
          <p:nvPr/>
        </p:nvGrpSpPr>
        <p:grpSpPr>
          <a:xfrm>
            <a:off x="7202309" y="1963007"/>
            <a:ext cx="3819207" cy="1461138"/>
            <a:chOff x="874712" y="3195403"/>
            <a:chExt cx="3819207" cy="1461138"/>
          </a:xfrm>
        </p:grpSpPr>
        <p:sp>
          <p:nvSpPr>
            <p:cNvPr id="14" name="矩形 13"/>
            <p:cNvSpPr/>
            <p:nvPr/>
          </p:nvSpPr>
          <p:spPr>
            <a:xfrm>
              <a:off x="874712" y="3677812"/>
              <a:ext cx="3819207" cy="978729"/>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用户可以在投影仪或者计算机上进行演示也可以将演示文稿打印出来制作成胶片以便应用到更广泛的领域中</a:t>
              </a:r>
            </a:p>
          </p:txBody>
        </p:sp>
        <p:sp>
          <p:nvSpPr>
            <p:cNvPr id="15" name="矩形 14"/>
            <p:cNvSpPr/>
            <p:nvPr/>
          </p:nvSpPr>
          <p:spPr>
            <a:xfrm>
              <a:off x="2451945" y="3195403"/>
              <a:ext cx="2241974"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6" name="组合 15"/>
          <p:cNvGrpSpPr/>
          <p:nvPr/>
        </p:nvGrpSpPr>
        <p:grpSpPr>
          <a:xfrm>
            <a:off x="2991388" y="188821"/>
            <a:ext cx="6190713" cy="1025001"/>
            <a:chOff x="2991388" y="188821"/>
            <a:chExt cx="6190713" cy="1025001"/>
          </a:xfrm>
        </p:grpSpPr>
        <p:pic>
          <p:nvPicPr>
            <p:cNvPr id="17" name="图片 16"/>
            <p:cNvPicPr>
              <a:picLocks noChangeAspect="1"/>
            </p:cNvPicPr>
            <p:nvPr/>
          </p:nvPicPr>
          <p:blipFill>
            <a:blip r:embed="rId4"/>
            <a:stretch>
              <a:fillRect/>
            </a:stretch>
          </p:blipFill>
          <p:spPr>
            <a:xfrm rot="19239763">
              <a:off x="2991388" y="283343"/>
              <a:ext cx="259681" cy="930479"/>
            </a:xfrm>
            <a:prstGeom prst="rect">
              <a:avLst/>
            </a:prstGeom>
          </p:spPr>
        </p:pic>
        <p:sp>
          <p:nvSpPr>
            <p:cNvPr id="18" name="任意多边形 17"/>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53" presetClass="entr" presetSubtype="16"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53" presetClass="entr" presetSubtype="16"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178421" y="1987550"/>
            <a:ext cx="1510557" cy="1943100"/>
          </a:xfrm>
          <a:prstGeom prst="rect">
            <a:avLst/>
          </a:prstGeom>
        </p:spPr>
      </p:pic>
      <p:pic>
        <p:nvPicPr>
          <p:cNvPr id="3" name="图片 2"/>
          <p:cNvPicPr>
            <a:picLocks noChangeAspect="1"/>
          </p:cNvPicPr>
          <p:nvPr/>
        </p:nvPicPr>
        <p:blipFill>
          <a:blip r:embed="rId3"/>
          <a:stretch>
            <a:fillRect/>
          </a:stretch>
        </p:blipFill>
        <p:spPr>
          <a:xfrm>
            <a:off x="5340721" y="1987550"/>
            <a:ext cx="1510557" cy="1943100"/>
          </a:xfrm>
          <a:prstGeom prst="rect">
            <a:avLst/>
          </a:prstGeom>
        </p:spPr>
      </p:pic>
      <p:pic>
        <p:nvPicPr>
          <p:cNvPr id="4" name="图片 3"/>
          <p:cNvPicPr>
            <a:picLocks noChangeAspect="1"/>
          </p:cNvPicPr>
          <p:nvPr/>
        </p:nvPicPr>
        <p:blipFill>
          <a:blip r:embed="rId3"/>
          <a:stretch>
            <a:fillRect/>
          </a:stretch>
        </p:blipFill>
        <p:spPr>
          <a:xfrm>
            <a:off x="8503021" y="1987550"/>
            <a:ext cx="1510557" cy="1943100"/>
          </a:xfrm>
          <a:prstGeom prst="rect">
            <a:avLst/>
          </a:prstGeom>
        </p:spPr>
      </p:pic>
      <p:grpSp>
        <p:nvGrpSpPr>
          <p:cNvPr id="5" name="组合 4"/>
          <p:cNvGrpSpPr/>
          <p:nvPr/>
        </p:nvGrpSpPr>
        <p:grpSpPr>
          <a:xfrm>
            <a:off x="1371597" y="4173607"/>
            <a:ext cx="3124204" cy="1461138"/>
            <a:chOff x="1222214" y="3195403"/>
            <a:chExt cx="3124204" cy="1461138"/>
          </a:xfrm>
        </p:grpSpPr>
        <p:sp>
          <p:nvSpPr>
            <p:cNvPr id="6" name="矩形 5"/>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7" name="矩形 6"/>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8" name="组合 7"/>
          <p:cNvGrpSpPr/>
          <p:nvPr/>
        </p:nvGrpSpPr>
        <p:grpSpPr>
          <a:xfrm>
            <a:off x="4533898" y="4173607"/>
            <a:ext cx="3124204" cy="1461138"/>
            <a:chOff x="1222214" y="3195403"/>
            <a:chExt cx="3124204" cy="1461138"/>
          </a:xfrm>
        </p:grpSpPr>
        <p:sp>
          <p:nvSpPr>
            <p:cNvPr id="9" name="矩形 8"/>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10" name="矩形 9"/>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1" name="组合 10"/>
          <p:cNvGrpSpPr/>
          <p:nvPr/>
        </p:nvGrpSpPr>
        <p:grpSpPr>
          <a:xfrm>
            <a:off x="7696197" y="4173607"/>
            <a:ext cx="3124204" cy="1461138"/>
            <a:chOff x="1222214" y="3195403"/>
            <a:chExt cx="3124204" cy="1461138"/>
          </a:xfrm>
        </p:grpSpPr>
        <p:sp>
          <p:nvSpPr>
            <p:cNvPr id="12" name="矩形 11"/>
            <p:cNvSpPr/>
            <p:nvPr/>
          </p:nvSpPr>
          <p:spPr>
            <a:xfrm>
              <a:off x="1222214" y="3677812"/>
              <a:ext cx="3124204"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rPr>
                <a:t>用户可以在投影仪或者计算机上进行演示也可以将演示文稿打印出来制作成胶片以便应用</a:t>
              </a:r>
            </a:p>
          </p:txBody>
        </p:sp>
        <p:sp>
          <p:nvSpPr>
            <p:cNvPr id="13" name="矩形 12"/>
            <p:cNvSpPr/>
            <p:nvPr/>
          </p:nvSpPr>
          <p:spPr>
            <a:xfrm>
              <a:off x="1663328" y="3195403"/>
              <a:ext cx="2241974" cy="50520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迷你简准圆" panose="03000509000000000000" pitchFamily="65" charset="-122"/>
                  <a:ea typeface="迷你简准圆" panose="03000509000000000000" pitchFamily="65" charset="-122"/>
                </a:rPr>
                <a:t>标题文字添加</a:t>
              </a:r>
            </a:p>
          </p:txBody>
        </p:sp>
      </p:grpSp>
      <p:grpSp>
        <p:nvGrpSpPr>
          <p:cNvPr id="14" name="组合 13"/>
          <p:cNvGrpSpPr/>
          <p:nvPr/>
        </p:nvGrpSpPr>
        <p:grpSpPr>
          <a:xfrm>
            <a:off x="2991388" y="188821"/>
            <a:ext cx="6190713" cy="1025001"/>
            <a:chOff x="2991388" y="188821"/>
            <a:chExt cx="6190713" cy="1025001"/>
          </a:xfrm>
        </p:grpSpPr>
        <p:pic>
          <p:nvPicPr>
            <p:cNvPr id="15" name="图片 14"/>
            <p:cNvPicPr>
              <a:picLocks noChangeAspect="1"/>
            </p:cNvPicPr>
            <p:nvPr/>
          </p:nvPicPr>
          <p:blipFill>
            <a:blip r:embed="rId4"/>
            <a:stretch>
              <a:fillRect/>
            </a:stretch>
          </p:blipFill>
          <p:spPr>
            <a:xfrm rot="19239763">
              <a:off x="2991388" y="283343"/>
              <a:ext cx="259681" cy="930479"/>
            </a:xfrm>
            <a:prstGeom prst="rect">
              <a:avLst/>
            </a:prstGeom>
          </p:spPr>
        </p:pic>
        <p:sp>
          <p:nvSpPr>
            <p:cNvPr id="16" name="任意多边形 15"/>
            <p:cNvSpPr/>
            <p:nvPr/>
          </p:nvSpPr>
          <p:spPr>
            <a:xfrm>
              <a:off x="3568701" y="981161"/>
              <a:ext cx="5613400" cy="140512"/>
            </a:xfrm>
            <a:custGeom>
              <a:avLst/>
              <a:gdLst>
                <a:gd name="connsiteX0" fmla="*/ 0 w 5613400"/>
                <a:gd name="connsiteY0" fmla="*/ 114821 h 140512"/>
                <a:gd name="connsiteX1" fmla="*/ 660400 w 5613400"/>
                <a:gd name="connsiteY1" fmla="*/ 521 h 140512"/>
                <a:gd name="connsiteX2" fmla="*/ 1536700 w 5613400"/>
                <a:gd name="connsiteY2" fmla="*/ 89421 h 140512"/>
                <a:gd name="connsiteX3" fmla="*/ 2438400 w 5613400"/>
                <a:gd name="connsiteY3" fmla="*/ 521 h 140512"/>
                <a:gd name="connsiteX4" fmla="*/ 3441700 w 5613400"/>
                <a:gd name="connsiteY4" fmla="*/ 140221 h 140512"/>
                <a:gd name="connsiteX5" fmla="*/ 4432300 w 5613400"/>
                <a:gd name="connsiteY5" fmla="*/ 38621 h 140512"/>
                <a:gd name="connsiteX6" fmla="*/ 4940300 w 5613400"/>
                <a:gd name="connsiteY6" fmla="*/ 89421 h 140512"/>
                <a:gd name="connsiteX7" fmla="*/ 5613400 w 5613400"/>
                <a:gd name="connsiteY7" fmla="*/ 521 h 14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3400" h="140512">
                  <a:moveTo>
                    <a:pt x="0" y="114821"/>
                  </a:moveTo>
                  <a:cubicBezTo>
                    <a:pt x="202141" y="59787"/>
                    <a:pt x="404283" y="4754"/>
                    <a:pt x="660400" y="521"/>
                  </a:cubicBezTo>
                  <a:cubicBezTo>
                    <a:pt x="916517" y="-3712"/>
                    <a:pt x="1240367" y="89421"/>
                    <a:pt x="1536700" y="89421"/>
                  </a:cubicBezTo>
                  <a:cubicBezTo>
                    <a:pt x="1833033" y="89421"/>
                    <a:pt x="2120900" y="-7946"/>
                    <a:pt x="2438400" y="521"/>
                  </a:cubicBezTo>
                  <a:cubicBezTo>
                    <a:pt x="2755900" y="8988"/>
                    <a:pt x="3109383" y="133871"/>
                    <a:pt x="3441700" y="140221"/>
                  </a:cubicBezTo>
                  <a:cubicBezTo>
                    <a:pt x="3774017" y="146571"/>
                    <a:pt x="4182534" y="47088"/>
                    <a:pt x="4432300" y="38621"/>
                  </a:cubicBezTo>
                  <a:cubicBezTo>
                    <a:pt x="4682066" y="30154"/>
                    <a:pt x="4743450" y="95771"/>
                    <a:pt x="4940300" y="89421"/>
                  </a:cubicBezTo>
                  <a:cubicBezTo>
                    <a:pt x="5137150" y="83071"/>
                    <a:pt x="5375275" y="41796"/>
                    <a:pt x="5613400" y="521"/>
                  </a:cubicBezTo>
                </a:path>
              </a:pathLst>
            </a:custGeom>
            <a:noFill/>
            <a:ln w="19050">
              <a:solidFill>
                <a:srgbClr val="1B1B1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594101" y="188821"/>
              <a:ext cx="5109091" cy="830997"/>
            </a:xfrm>
            <a:prstGeom prst="rect">
              <a:avLst/>
            </a:prstGeom>
            <a:noFill/>
          </p:spPr>
          <p:txBody>
            <a:bodyPr wrap="none" rtlCol="0">
              <a:spAutoFit/>
            </a:bodyPr>
            <a:lstStyle/>
            <a:p>
              <a:r>
                <a:rPr lang="zh-CN" altLang="en-US" sz="4800" dirty="0">
                  <a:ln>
                    <a:solidFill>
                      <a:srgbClr val="20201E"/>
                    </a:solidFill>
                  </a:ln>
                  <a:blipFill dpi="0" rotWithShape="1">
                    <a:blip r:embed="rId5"/>
                    <a:srcRect/>
                    <a:stretch>
                      <a:fillRect/>
                    </a:stretch>
                  </a:blipFill>
                  <a:latin typeface="汉仪黑荔枝体简" panose="00020600040101010101" pitchFamily="18" charset="-122"/>
                  <a:ea typeface="汉仪黑荔枝体简" panose="00020600040101010101" pitchFamily="18" charset="-122"/>
                </a:rPr>
                <a:t>标题文字添加此处</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14" presetClass="entr" presetSubtype="1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par>
                                <p:cTn id="31" presetID="14"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par>
                                <p:cTn id="34" presetID="14" presetClass="entr" presetSubtype="1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randombar(horizontal)">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2662</TotalTime>
  <Words>465</Words>
  <Application>Microsoft Office PowerPoint</Application>
  <PresentationFormat>宽屏</PresentationFormat>
  <Paragraphs>54</Paragraphs>
  <Slides>10</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汉仪黑荔枝体简</vt:lpstr>
      <vt:lpstr>Arial</vt:lpstr>
      <vt:lpstr>等线</vt:lpstr>
      <vt:lpstr>微软雅黑</vt:lpstr>
      <vt:lpstr>迷你简准圆</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清风素材</dc:title>
  <dc:creator>12sc.taobao.com</dc:creator>
  <cp:lastModifiedBy>李 栋</cp:lastModifiedBy>
  <cp:revision>31</cp:revision>
  <dcterms:created xsi:type="dcterms:W3CDTF">2021-02-01T01:38:51Z</dcterms:created>
  <dcterms:modified xsi:type="dcterms:W3CDTF">2021-03-05T09:54:00Z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2052-3.0.0.4824</vt:lpwstr>
  </property>
</Properties>
</file>