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71" r:id="rId2"/>
    <p:sldId id="279" r:id="rId3"/>
    <p:sldId id="258" r:id="rId4"/>
    <p:sldId id="262" r:id="rId5"/>
    <p:sldId id="261" r:id="rId6"/>
    <p:sldId id="278" r:id="rId7"/>
  </p:sldIdLst>
  <p:sldSz cx="12192000" cy="6858000"/>
  <p:notesSz cx="6858000" cy="9144000"/>
  <p:embeddedFontLst>
    <p:embeddedFont>
      <p:font typeface="汉仪黑荔枝体简" panose="02010600030101010101" charset="-122"/>
      <p:regular r:id="rId9"/>
    </p:embeddedFont>
    <p:embeddedFont>
      <p:font typeface="迷你简准圆" panose="02010600030101010101" charset="-122"/>
      <p:regular r:id="rId10"/>
    </p:embeddedFont>
    <p:embeddedFont>
      <p:font typeface="等线" panose="02010600030101010101" pitchFamily="2" charset="-122"/>
      <p:regular r:id="rId11"/>
      <p:bold r:id="rId12"/>
    </p:embeddedFont>
    <p:embeddedFont>
      <p:font typeface="微软雅黑" panose="020B0503020204020204" pitchFamily="34" charset="-122"/>
      <p:regular r:id="rId13"/>
      <p:bold r:id="rId1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816600" y="2004143"/>
            <a:ext cx="710907" cy="506960"/>
          </a:xfrm>
          <a:prstGeom prst="rect">
            <a:avLst/>
          </a:prstGeom>
        </p:spPr>
      </p:pic>
      <p:pic>
        <p:nvPicPr>
          <p:cNvPr id="4" name="图片 3"/>
          <p:cNvPicPr>
            <a:picLocks noChangeAspect="1"/>
          </p:cNvPicPr>
          <p:nvPr/>
        </p:nvPicPr>
        <p:blipFill>
          <a:blip r:embed="rId4"/>
          <a:stretch>
            <a:fillRect/>
          </a:stretch>
        </p:blipFill>
        <p:spPr>
          <a:xfrm>
            <a:off x="5816600" y="3477145"/>
            <a:ext cx="710907" cy="506960"/>
          </a:xfrm>
          <a:prstGeom prst="rect">
            <a:avLst/>
          </a:prstGeom>
        </p:spPr>
      </p:pic>
      <p:pic>
        <p:nvPicPr>
          <p:cNvPr id="5" name="图片 4"/>
          <p:cNvPicPr>
            <a:picLocks noChangeAspect="1"/>
          </p:cNvPicPr>
          <p:nvPr/>
        </p:nvPicPr>
        <p:blipFill>
          <a:blip r:embed="rId4"/>
          <a:stretch>
            <a:fillRect/>
          </a:stretch>
        </p:blipFill>
        <p:spPr>
          <a:xfrm>
            <a:off x="5816599" y="4950147"/>
            <a:ext cx="710907" cy="506960"/>
          </a:xfrm>
          <a:prstGeom prst="rect">
            <a:avLst/>
          </a:prstGeom>
        </p:spPr>
      </p:pic>
      <p:grpSp>
        <p:nvGrpSpPr>
          <p:cNvPr id="6" name="组合 5"/>
          <p:cNvGrpSpPr/>
          <p:nvPr/>
        </p:nvGrpSpPr>
        <p:grpSpPr>
          <a:xfrm>
            <a:off x="6745109" y="1717034"/>
            <a:ext cx="4075291" cy="1165673"/>
            <a:chOff x="874712" y="3195403"/>
            <a:chExt cx="4075291" cy="1165673"/>
          </a:xfrm>
        </p:grpSpPr>
        <p:sp>
          <p:nvSpPr>
            <p:cNvPr id="7" name="矩形 6"/>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6745109" y="3147788"/>
            <a:ext cx="4075291" cy="1165673"/>
            <a:chOff x="874712" y="3195403"/>
            <a:chExt cx="4075291" cy="1165673"/>
          </a:xfrm>
        </p:grpSpPr>
        <p:sp>
          <p:nvSpPr>
            <p:cNvPr id="10" name="矩形 9"/>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6745109" y="4620790"/>
            <a:ext cx="4075291" cy="1165673"/>
            <a:chOff x="874712" y="3195403"/>
            <a:chExt cx="4075291" cy="1165673"/>
          </a:xfrm>
        </p:grpSpPr>
        <p:sp>
          <p:nvSpPr>
            <p:cNvPr id="13" name="矩形 12"/>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2991388" y="188821"/>
            <a:ext cx="6190713" cy="1025001"/>
            <a:chOff x="2991388" y="188821"/>
            <a:chExt cx="6190713" cy="1025001"/>
          </a:xfrm>
        </p:grpSpPr>
        <p:pic>
          <p:nvPicPr>
            <p:cNvPr id="16" name="图片 15"/>
            <p:cNvPicPr>
              <a:picLocks noChangeAspect="1"/>
            </p:cNvPicPr>
            <p:nvPr/>
          </p:nvPicPr>
          <p:blipFill>
            <a:blip r:embed="rId5"/>
            <a:stretch>
              <a:fillRect/>
            </a:stretch>
          </p:blipFill>
          <p:spPr>
            <a:xfrm rot="19239763">
              <a:off x="2991388" y="283343"/>
              <a:ext cx="259681" cy="930479"/>
            </a:xfrm>
            <a:prstGeom prst="rect">
              <a:avLst/>
            </a:prstGeom>
          </p:spPr>
        </p:pic>
        <p:sp>
          <p:nvSpPr>
            <p:cNvPr id="17" name="任意多边形 16"/>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2" presetClass="entr" presetSubtype="2"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76</TotalTime>
  <Words>402</Words>
  <Application>Microsoft Office PowerPoint</Application>
  <PresentationFormat>宽屏</PresentationFormat>
  <Paragraphs>42</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迷你简准圆</vt:lpstr>
      <vt:lpstr>微软雅黑</vt:lpstr>
      <vt:lpstr>Arial</vt:lpstr>
      <vt:lpstr>汉仪黑荔枝体简</vt:lpstr>
      <vt:lpstr>包图主题2</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24</cp:revision>
  <dcterms:created xsi:type="dcterms:W3CDTF">2021-02-01T01:38:51Z</dcterms:created>
  <dcterms:modified xsi:type="dcterms:W3CDTF">2021-02-01T14:40:18Z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