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71" r:id="rId2"/>
    <p:sldId id="258" r:id="rId3"/>
    <p:sldId id="262" r:id="rId4"/>
    <p:sldId id="261" r:id="rId5"/>
    <p:sldId id="278" r:id="rId6"/>
  </p:sldIdLst>
  <p:sldSz cx="12192000" cy="6858000"/>
  <p:notesSz cx="6858000" cy="9144000"/>
  <p:embeddedFontLst>
    <p:embeddedFont>
      <p:font typeface="汉仪黑荔枝体简" panose="02010600030101010101" charset="-122"/>
      <p:regular r:id="rId8"/>
    </p:embeddedFont>
    <p:embeddedFont>
      <p:font typeface="迷你简准圆" panose="02010600030101010101" charset="-122"/>
      <p:regular r:id="rId9"/>
    </p:embeddedFont>
    <p:embeddedFont>
      <p:font typeface="等线" panose="02010600030101010101" pitchFamily="2" charset="-122"/>
      <p:regular r:id="rId10"/>
      <p:bold r:id="rId11"/>
    </p:embeddedFont>
    <p:embeddedFont>
      <p:font typeface="微软雅黑" panose="020B0503020204020204" pitchFamily="34" charset="-122"/>
      <p:regular r:id="rId12"/>
      <p:bold r:id="rId1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A"/>
    <a:srgbClr val="20201E"/>
    <a:srgbClr val="FFF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87" autoAdjust="0"/>
    <p:restoredTop sz="94660"/>
  </p:normalViewPr>
  <p:slideViewPr>
    <p:cSldViewPr snapToGrid="0">
      <p:cViewPr varScale="1">
        <p:scale>
          <a:sx n="102" d="100"/>
          <a:sy n="102" d="100"/>
        </p:scale>
        <p:origin x="150" y="24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C2F4E-C554-4C3F-AF57-4E4814812BB1}" type="datetimeFigureOut">
              <a:rPr lang="zh-CN" altLang="en-US" smtClean="0"/>
              <a:t>2021/2/1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586B1-16A4-4A75-8504-E52F7852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192000" cy="6858000"/>
          </a:xfrm>
          <a:prstGeom prst="rect">
            <a:avLst/>
          </a:prstGeom>
        </p:spPr>
      </p:pic>
      <p:pic>
        <p:nvPicPr>
          <p:cNvPr id="3" name="图片 2"/>
          <p:cNvPicPr>
            <a:picLocks noChangeAspect="1"/>
          </p:cNvPicPr>
          <p:nvPr userDrawn="1"/>
        </p:nvPicPr>
        <p:blipFill rotWithShape="1">
          <a:blip r:embed="rId3"/>
          <a:srcRect b="23027"/>
          <a:stretch>
            <a:fillRect/>
          </a:stretch>
        </p:blipFill>
        <p:spPr>
          <a:xfrm>
            <a:off x="-1" y="521928"/>
            <a:ext cx="12192001" cy="6336072"/>
          </a:xfrm>
          <a:prstGeom prst="rect">
            <a:avLst/>
          </a:prstGeom>
        </p:spPr>
      </p:pic>
      <p:pic>
        <p:nvPicPr>
          <p:cNvPr id="4" name="图片 3"/>
          <p:cNvPicPr>
            <a:picLocks noChangeAspect="1"/>
          </p:cNvPicPr>
          <p:nvPr userDrawn="1"/>
        </p:nvPicPr>
        <p:blipFill rotWithShape="1">
          <a:blip r:embed="rId4"/>
          <a:srcRect l="10302" t="6725" r="10302" b="37048"/>
          <a:stretch>
            <a:fillRect/>
          </a:stretch>
        </p:blipFill>
        <p:spPr>
          <a:xfrm>
            <a:off x="0" y="188686"/>
            <a:ext cx="12192000" cy="43252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5083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2" y="4000"/>
                  <a:pt x="1192825" y="833"/>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50870"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50907"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6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8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6" y="1745609"/>
                </a:cubicBezTo>
                <a:cubicBezTo>
                  <a:pt x="103042" y="1722111"/>
                  <a:pt x="150038" y="1696655"/>
                  <a:pt x="177452" y="1669241"/>
                </a:cubicBezTo>
                <a:cubicBezTo>
                  <a:pt x="204867" y="1641826"/>
                  <a:pt x="224448" y="1614412"/>
                  <a:pt x="242072" y="1581123"/>
                </a:cubicBezTo>
                <a:cubicBezTo>
                  <a:pt x="259695" y="1547834"/>
                  <a:pt x="272424" y="1501817"/>
                  <a:pt x="283193" y="1469507"/>
                </a:cubicBezTo>
                <a:cubicBezTo>
                  <a:pt x="293963" y="1437198"/>
                  <a:pt x="309629" y="1409783"/>
                  <a:pt x="306691" y="1387264"/>
                </a:cubicBezTo>
                <a:cubicBezTo>
                  <a:pt x="303755"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8"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5094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3 w 2210048"/>
              <a:gd name="connsiteY12" fmla="*/ 1428385 h 1854405"/>
              <a:gd name="connsiteX13" fmla="*/ 947013 w 2210048"/>
              <a:gd name="connsiteY13" fmla="*/ 1428385 h 1854405"/>
              <a:gd name="connsiteX14" fmla="*/ 717907 w 2210048"/>
              <a:gd name="connsiteY14" fmla="*/ 1428385 h 1854405"/>
              <a:gd name="connsiteX15" fmla="*/ 676785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5"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3" y="1248234"/>
                  <a:pt x="1879102" y="1267815"/>
                  <a:pt x="1816441" y="1299146"/>
                </a:cubicBezTo>
                <a:cubicBezTo>
                  <a:pt x="1753779" y="1330477"/>
                  <a:pt x="1673494" y="1355933"/>
                  <a:pt x="1604959" y="1375515"/>
                </a:cubicBezTo>
                <a:cubicBezTo>
                  <a:pt x="1536423" y="1395097"/>
                  <a:pt x="1475719" y="1407824"/>
                  <a:pt x="1405225" y="1416636"/>
                </a:cubicBezTo>
                <a:cubicBezTo>
                  <a:pt x="1334731" y="1425449"/>
                  <a:pt x="1258362" y="1426427"/>
                  <a:pt x="1181993" y="1428385"/>
                </a:cubicBezTo>
                <a:cubicBezTo>
                  <a:pt x="1105625" y="1430344"/>
                  <a:pt x="947013" y="1428385"/>
                  <a:pt x="947013" y="1428385"/>
                </a:cubicBezTo>
                <a:lnTo>
                  <a:pt x="717907" y="1428385"/>
                </a:lnTo>
                <a:cubicBezTo>
                  <a:pt x="672869" y="1428385"/>
                  <a:pt x="692451" y="1415657"/>
                  <a:pt x="676785"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1"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3"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4" y="101724"/>
                  <a:pt x="647413" y="71373"/>
                </a:cubicBezTo>
                <a:cubicBezTo>
                  <a:pt x="745321" y="41022"/>
                  <a:pt x="837355" y="36126"/>
                  <a:pt x="941139" y="24377"/>
                </a:cubicBezTo>
                <a:cubicBezTo>
                  <a:pt x="1018976" y="15565"/>
                  <a:pt x="1111133" y="4000"/>
                  <a:pt x="1192825" y="833"/>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0729" y="1704095"/>
            <a:ext cx="4718280" cy="3975100"/>
          </a:xfrm>
          <a:custGeom>
            <a:avLst/>
            <a:gdLst>
              <a:gd name="connsiteX0" fmla="*/ 308667 w 4718280"/>
              <a:gd name="connsiteY0" fmla="*/ 0 h 3975100"/>
              <a:gd name="connsiteX1" fmla="*/ 4409613 w 4718280"/>
              <a:gd name="connsiteY1" fmla="*/ 0 h 3975100"/>
              <a:gd name="connsiteX2" fmla="*/ 4718280 w 4718280"/>
              <a:gd name="connsiteY2" fmla="*/ 308667 h 3975100"/>
              <a:gd name="connsiteX3" fmla="*/ 4718280 w 4718280"/>
              <a:gd name="connsiteY3" fmla="*/ 3666433 h 3975100"/>
              <a:gd name="connsiteX4" fmla="*/ 4409613 w 4718280"/>
              <a:gd name="connsiteY4" fmla="*/ 3975100 h 3975100"/>
              <a:gd name="connsiteX5" fmla="*/ 308667 w 4718280"/>
              <a:gd name="connsiteY5" fmla="*/ 3975100 h 3975100"/>
              <a:gd name="connsiteX6" fmla="*/ 0 w 4718280"/>
              <a:gd name="connsiteY6" fmla="*/ 3666433 h 3975100"/>
              <a:gd name="connsiteX7" fmla="*/ 0 w 4718280"/>
              <a:gd name="connsiteY7" fmla="*/ 308667 h 3975100"/>
              <a:gd name="connsiteX8" fmla="*/ 308667 w 4718280"/>
              <a:gd name="connsiteY8" fmla="*/ 0 h 397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280" h="3975100">
                <a:moveTo>
                  <a:pt x="308667" y="0"/>
                </a:moveTo>
                <a:lnTo>
                  <a:pt x="4409613" y="0"/>
                </a:lnTo>
                <a:cubicBezTo>
                  <a:pt x="4580085" y="0"/>
                  <a:pt x="4718280" y="138195"/>
                  <a:pt x="4718280" y="308667"/>
                </a:cubicBezTo>
                <a:lnTo>
                  <a:pt x="4718280" y="3666433"/>
                </a:lnTo>
                <a:cubicBezTo>
                  <a:pt x="4718280" y="3836905"/>
                  <a:pt x="4580085" y="3975100"/>
                  <a:pt x="4409613" y="3975100"/>
                </a:cubicBezTo>
                <a:lnTo>
                  <a:pt x="308667" y="3975100"/>
                </a:lnTo>
                <a:cubicBezTo>
                  <a:pt x="138195" y="3975100"/>
                  <a:pt x="0" y="3836905"/>
                  <a:pt x="0" y="3666433"/>
                </a:cubicBezTo>
                <a:lnTo>
                  <a:pt x="0" y="308667"/>
                </a:lnTo>
                <a:cubicBezTo>
                  <a:pt x="0" y="138195"/>
                  <a:pt x="138195" y="0"/>
                  <a:pt x="30866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09837"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02100"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298"/>
            <a:ext cx="12192000" cy="6858298"/>
          </a:xfrm>
          <a:prstGeom prst="rect">
            <a:avLst/>
          </a:prstGeom>
          <a:solidFill>
            <a:srgbClr val="FFFD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7">
            <a:grayscl/>
          </a:blip>
          <a:srcRect b="23027"/>
          <a:stretch>
            <a:fillRect/>
          </a:stretch>
        </p:blipFill>
        <p:spPr>
          <a:xfrm>
            <a:off x="-1" y="521928"/>
            <a:ext cx="12192001" cy="63360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介绍</a:t>
            </a:r>
          </a:p>
        </p:txBody>
      </p:sp>
      <p:sp>
        <p:nvSpPr>
          <p:cNvPr id="5" name="文本框 4"/>
          <p:cNvSpPr txBox="1"/>
          <p:nvPr/>
        </p:nvSpPr>
        <p:spPr>
          <a:xfrm>
            <a:off x="2696210" y="3492500"/>
            <a:ext cx="6858000" cy="4756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1300" y="1887242"/>
            <a:ext cx="3072800" cy="3778842"/>
          </a:xfrm>
          <a:prstGeom prst="rect">
            <a:avLst/>
          </a:prstGeom>
        </p:spPr>
      </p:pic>
      <p:pic>
        <p:nvPicPr>
          <p:cNvPr id="3" name="图片 2"/>
          <p:cNvPicPr>
            <a:picLocks noChangeAspect="1"/>
          </p:cNvPicPr>
          <p:nvPr/>
        </p:nvPicPr>
        <p:blipFill>
          <a:blip r:embed="rId4"/>
          <a:stretch>
            <a:fillRect/>
          </a:stretch>
        </p:blipFill>
        <p:spPr>
          <a:xfrm>
            <a:off x="5816600" y="2004143"/>
            <a:ext cx="710907" cy="506960"/>
          </a:xfrm>
          <a:prstGeom prst="rect">
            <a:avLst/>
          </a:prstGeom>
        </p:spPr>
      </p:pic>
      <p:pic>
        <p:nvPicPr>
          <p:cNvPr id="4" name="图片 3"/>
          <p:cNvPicPr>
            <a:picLocks noChangeAspect="1"/>
          </p:cNvPicPr>
          <p:nvPr/>
        </p:nvPicPr>
        <p:blipFill>
          <a:blip r:embed="rId4"/>
          <a:stretch>
            <a:fillRect/>
          </a:stretch>
        </p:blipFill>
        <p:spPr>
          <a:xfrm>
            <a:off x="5816600" y="3477145"/>
            <a:ext cx="710907" cy="506960"/>
          </a:xfrm>
          <a:prstGeom prst="rect">
            <a:avLst/>
          </a:prstGeom>
        </p:spPr>
      </p:pic>
      <p:pic>
        <p:nvPicPr>
          <p:cNvPr id="5" name="图片 4"/>
          <p:cNvPicPr>
            <a:picLocks noChangeAspect="1"/>
          </p:cNvPicPr>
          <p:nvPr/>
        </p:nvPicPr>
        <p:blipFill>
          <a:blip r:embed="rId4"/>
          <a:stretch>
            <a:fillRect/>
          </a:stretch>
        </p:blipFill>
        <p:spPr>
          <a:xfrm>
            <a:off x="5816599" y="4950147"/>
            <a:ext cx="710907" cy="506960"/>
          </a:xfrm>
          <a:prstGeom prst="rect">
            <a:avLst/>
          </a:prstGeom>
        </p:spPr>
      </p:pic>
      <p:grpSp>
        <p:nvGrpSpPr>
          <p:cNvPr id="6" name="组合 5"/>
          <p:cNvGrpSpPr/>
          <p:nvPr/>
        </p:nvGrpSpPr>
        <p:grpSpPr>
          <a:xfrm>
            <a:off x="6745109" y="1717034"/>
            <a:ext cx="4075291" cy="1165673"/>
            <a:chOff x="874712" y="3195403"/>
            <a:chExt cx="4075291" cy="1165673"/>
          </a:xfrm>
        </p:grpSpPr>
        <p:sp>
          <p:nvSpPr>
            <p:cNvPr id="7" name="矩形 6"/>
            <p:cNvSpPr/>
            <p:nvPr/>
          </p:nvSpPr>
          <p:spPr>
            <a:xfrm>
              <a:off x="874712" y="3677812"/>
              <a:ext cx="40752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6745109" y="3147788"/>
            <a:ext cx="4075291" cy="1165673"/>
            <a:chOff x="874712" y="3195403"/>
            <a:chExt cx="4075291" cy="1165673"/>
          </a:xfrm>
        </p:grpSpPr>
        <p:sp>
          <p:nvSpPr>
            <p:cNvPr id="10" name="矩形 9"/>
            <p:cNvSpPr/>
            <p:nvPr/>
          </p:nvSpPr>
          <p:spPr>
            <a:xfrm>
              <a:off x="874712" y="3677812"/>
              <a:ext cx="40752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6745109" y="4620790"/>
            <a:ext cx="4075291" cy="1165673"/>
            <a:chOff x="874712" y="3195403"/>
            <a:chExt cx="4075291" cy="1165673"/>
          </a:xfrm>
        </p:grpSpPr>
        <p:sp>
          <p:nvSpPr>
            <p:cNvPr id="13" name="矩形 12"/>
            <p:cNvSpPr/>
            <p:nvPr/>
          </p:nvSpPr>
          <p:spPr>
            <a:xfrm>
              <a:off x="874712" y="3677812"/>
              <a:ext cx="40752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2991388" y="188821"/>
            <a:ext cx="6190713" cy="1025001"/>
            <a:chOff x="2991388" y="188821"/>
            <a:chExt cx="6190713" cy="1025001"/>
          </a:xfrm>
        </p:grpSpPr>
        <p:pic>
          <p:nvPicPr>
            <p:cNvPr id="16" name="图片 15"/>
            <p:cNvPicPr>
              <a:picLocks noChangeAspect="1"/>
            </p:cNvPicPr>
            <p:nvPr/>
          </p:nvPicPr>
          <p:blipFill>
            <a:blip r:embed="rId5"/>
            <a:stretch>
              <a:fillRect/>
            </a:stretch>
          </p:blipFill>
          <p:spPr>
            <a:xfrm rot="19239763">
              <a:off x="2991388" y="283343"/>
              <a:ext cx="259681" cy="930479"/>
            </a:xfrm>
            <a:prstGeom prst="rect">
              <a:avLst/>
            </a:prstGeom>
          </p:spPr>
        </p:pic>
        <p:sp>
          <p:nvSpPr>
            <p:cNvPr id="17" name="任意多边形 16"/>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42"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2" presetClass="entr" presetSubtype="2"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2135281"/>
            <a:ext cx="1371600" cy="3308164"/>
          </a:xfrm>
          <a:prstGeom prst="rect">
            <a:avLst/>
          </a:prstGeom>
        </p:spPr>
      </p:pic>
      <p:grpSp>
        <p:nvGrpSpPr>
          <p:cNvPr id="4" name="组合 3"/>
          <p:cNvGrpSpPr/>
          <p:nvPr/>
        </p:nvGrpSpPr>
        <p:grpSpPr>
          <a:xfrm>
            <a:off x="1169809" y="3982307"/>
            <a:ext cx="3819207" cy="1461138"/>
            <a:chOff x="874712" y="3195403"/>
            <a:chExt cx="3819207" cy="1461138"/>
          </a:xfrm>
        </p:grpSpPr>
        <p:sp>
          <p:nvSpPr>
            <p:cNvPr id="5" name="矩形 4"/>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6" name="矩形 5"/>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7" name="组合 6"/>
          <p:cNvGrpSpPr/>
          <p:nvPr/>
        </p:nvGrpSpPr>
        <p:grpSpPr>
          <a:xfrm>
            <a:off x="1169809" y="1963007"/>
            <a:ext cx="3819207" cy="1461138"/>
            <a:chOff x="874712" y="3195403"/>
            <a:chExt cx="3819207" cy="1461138"/>
          </a:xfrm>
        </p:grpSpPr>
        <p:sp>
          <p:nvSpPr>
            <p:cNvPr id="8" name="矩形 7"/>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9" name="矩形 8"/>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0" name="组合 9"/>
          <p:cNvGrpSpPr/>
          <p:nvPr/>
        </p:nvGrpSpPr>
        <p:grpSpPr>
          <a:xfrm>
            <a:off x="7202309" y="3982307"/>
            <a:ext cx="3819207" cy="1461138"/>
            <a:chOff x="874712" y="3195403"/>
            <a:chExt cx="3819207" cy="1461138"/>
          </a:xfrm>
        </p:grpSpPr>
        <p:sp>
          <p:nvSpPr>
            <p:cNvPr id="11" name="矩形 10"/>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2" name="矩形 11"/>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3" name="组合 12"/>
          <p:cNvGrpSpPr/>
          <p:nvPr/>
        </p:nvGrpSpPr>
        <p:grpSpPr>
          <a:xfrm>
            <a:off x="7202309" y="1963007"/>
            <a:ext cx="3819207" cy="1461138"/>
            <a:chOff x="874712" y="3195403"/>
            <a:chExt cx="3819207" cy="1461138"/>
          </a:xfrm>
        </p:grpSpPr>
        <p:sp>
          <p:nvSpPr>
            <p:cNvPr id="14" name="矩形 13"/>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5" name="矩形 14"/>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6" name="组合 15"/>
          <p:cNvGrpSpPr/>
          <p:nvPr/>
        </p:nvGrpSpPr>
        <p:grpSpPr>
          <a:xfrm>
            <a:off x="2991388" y="188821"/>
            <a:ext cx="6190713" cy="1025001"/>
            <a:chOff x="2991388" y="188821"/>
            <a:chExt cx="6190713" cy="1025001"/>
          </a:xfrm>
        </p:grpSpPr>
        <p:pic>
          <p:nvPicPr>
            <p:cNvPr id="17" name="图片 16"/>
            <p:cNvPicPr>
              <a:picLocks noChangeAspect="1"/>
            </p:cNvPicPr>
            <p:nvPr/>
          </p:nvPicPr>
          <p:blipFill>
            <a:blip r:embed="rId4"/>
            <a:stretch>
              <a:fillRect/>
            </a:stretch>
          </p:blipFill>
          <p:spPr>
            <a:xfrm rot="19239763">
              <a:off x="2991388" y="283343"/>
              <a:ext cx="259681" cy="930479"/>
            </a:xfrm>
            <a:prstGeom prst="rect">
              <a:avLst/>
            </a:prstGeom>
          </p:spPr>
        </p:pic>
        <p:sp>
          <p:nvSpPr>
            <p:cNvPr id="18" name="任意多边形 17"/>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78421" y="1987550"/>
            <a:ext cx="1510557" cy="1943100"/>
          </a:xfrm>
          <a:prstGeom prst="rect">
            <a:avLst/>
          </a:prstGeom>
        </p:spPr>
      </p:pic>
      <p:pic>
        <p:nvPicPr>
          <p:cNvPr id="3" name="图片 2"/>
          <p:cNvPicPr>
            <a:picLocks noChangeAspect="1"/>
          </p:cNvPicPr>
          <p:nvPr/>
        </p:nvPicPr>
        <p:blipFill>
          <a:blip r:embed="rId3"/>
          <a:stretch>
            <a:fillRect/>
          </a:stretch>
        </p:blipFill>
        <p:spPr>
          <a:xfrm>
            <a:off x="5340721" y="1987550"/>
            <a:ext cx="1510557" cy="1943100"/>
          </a:xfrm>
          <a:prstGeom prst="rect">
            <a:avLst/>
          </a:prstGeom>
        </p:spPr>
      </p:pic>
      <p:pic>
        <p:nvPicPr>
          <p:cNvPr id="4" name="图片 3"/>
          <p:cNvPicPr>
            <a:picLocks noChangeAspect="1"/>
          </p:cNvPicPr>
          <p:nvPr/>
        </p:nvPicPr>
        <p:blipFill>
          <a:blip r:embed="rId3"/>
          <a:stretch>
            <a:fillRect/>
          </a:stretch>
        </p:blipFill>
        <p:spPr>
          <a:xfrm>
            <a:off x="8503021" y="1987550"/>
            <a:ext cx="1510557" cy="1943100"/>
          </a:xfrm>
          <a:prstGeom prst="rect">
            <a:avLst/>
          </a:prstGeom>
        </p:spPr>
      </p:pic>
      <p:grpSp>
        <p:nvGrpSpPr>
          <p:cNvPr id="5" name="组合 4"/>
          <p:cNvGrpSpPr/>
          <p:nvPr/>
        </p:nvGrpSpPr>
        <p:grpSpPr>
          <a:xfrm>
            <a:off x="1371597" y="4173607"/>
            <a:ext cx="3124204" cy="1461138"/>
            <a:chOff x="1222214" y="3195403"/>
            <a:chExt cx="3124204" cy="1461138"/>
          </a:xfrm>
        </p:grpSpPr>
        <p:sp>
          <p:nvSpPr>
            <p:cNvPr id="6" name="矩形 5"/>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7" name="矩形 6"/>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8" name="组合 7"/>
          <p:cNvGrpSpPr/>
          <p:nvPr/>
        </p:nvGrpSpPr>
        <p:grpSpPr>
          <a:xfrm>
            <a:off x="4533898" y="4173607"/>
            <a:ext cx="3124204" cy="1461138"/>
            <a:chOff x="1222214" y="3195403"/>
            <a:chExt cx="3124204" cy="1461138"/>
          </a:xfrm>
        </p:grpSpPr>
        <p:sp>
          <p:nvSpPr>
            <p:cNvPr id="9" name="矩形 8"/>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0" name="矩形 9"/>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1" name="组合 10"/>
          <p:cNvGrpSpPr/>
          <p:nvPr/>
        </p:nvGrpSpPr>
        <p:grpSpPr>
          <a:xfrm>
            <a:off x="7696197" y="4173607"/>
            <a:ext cx="3124204" cy="1461138"/>
            <a:chOff x="1222214" y="3195403"/>
            <a:chExt cx="3124204" cy="1461138"/>
          </a:xfrm>
        </p:grpSpPr>
        <p:sp>
          <p:nvSpPr>
            <p:cNvPr id="12" name="矩形 11"/>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3" name="矩形 12"/>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4" name="组合 13"/>
          <p:cNvGrpSpPr/>
          <p:nvPr/>
        </p:nvGrpSpPr>
        <p:grpSpPr>
          <a:xfrm>
            <a:off x="2991388" y="188821"/>
            <a:ext cx="6190713" cy="1025001"/>
            <a:chOff x="2991388" y="188821"/>
            <a:chExt cx="6190713" cy="1025001"/>
          </a:xfrm>
        </p:grpSpPr>
        <p:pic>
          <p:nvPicPr>
            <p:cNvPr id="15" name="图片 14"/>
            <p:cNvPicPr>
              <a:picLocks noChangeAspect="1"/>
            </p:cNvPicPr>
            <p:nvPr/>
          </p:nvPicPr>
          <p:blipFill>
            <a:blip r:embed="rId4"/>
            <a:stretch>
              <a:fillRect/>
            </a:stretch>
          </p:blipFill>
          <p:spPr>
            <a:xfrm rot="19239763">
              <a:off x="2991388" y="283343"/>
              <a:ext cx="259681" cy="930479"/>
            </a:xfrm>
            <a:prstGeom prst="rect">
              <a:avLst/>
            </a:prstGeom>
          </p:spPr>
        </p:pic>
        <p:sp>
          <p:nvSpPr>
            <p:cNvPr id="16" name="任意多边形 15"/>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45010" y="4049487"/>
            <a:ext cx="1536466" cy="1337582"/>
          </a:xfrm>
          <a:prstGeom prst="rect">
            <a:avLst/>
          </a:prstGeom>
        </p:spPr>
      </p:pic>
      <p:pic>
        <p:nvPicPr>
          <p:cNvPr id="3" name="图片 2"/>
          <p:cNvPicPr>
            <a:picLocks noChangeAspect="1"/>
          </p:cNvPicPr>
          <p:nvPr/>
        </p:nvPicPr>
        <p:blipFill>
          <a:blip r:embed="rId3"/>
          <a:stretch>
            <a:fillRect/>
          </a:stretch>
        </p:blipFill>
        <p:spPr>
          <a:xfrm>
            <a:off x="4060890" y="2046515"/>
            <a:ext cx="1536466" cy="1337582"/>
          </a:xfrm>
          <a:prstGeom prst="rect">
            <a:avLst/>
          </a:prstGeom>
        </p:spPr>
      </p:pic>
      <p:pic>
        <p:nvPicPr>
          <p:cNvPr id="4" name="图片 3"/>
          <p:cNvPicPr>
            <a:picLocks noChangeAspect="1"/>
          </p:cNvPicPr>
          <p:nvPr/>
        </p:nvPicPr>
        <p:blipFill>
          <a:blip r:embed="rId3"/>
          <a:stretch>
            <a:fillRect/>
          </a:stretch>
        </p:blipFill>
        <p:spPr>
          <a:xfrm>
            <a:off x="6676770" y="4049487"/>
            <a:ext cx="1536466" cy="1337582"/>
          </a:xfrm>
          <a:prstGeom prst="rect">
            <a:avLst/>
          </a:prstGeom>
        </p:spPr>
      </p:pic>
      <p:pic>
        <p:nvPicPr>
          <p:cNvPr id="5" name="图片 4"/>
          <p:cNvPicPr>
            <a:picLocks noChangeAspect="1"/>
          </p:cNvPicPr>
          <p:nvPr/>
        </p:nvPicPr>
        <p:blipFill>
          <a:blip r:embed="rId3"/>
          <a:stretch>
            <a:fillRect/>
          </a:stretch>
        </p:blipFill>
        <p:spPr>
          <a:xfrm>
            <a:off x="9292650" y="2046515"/>
            <a:ext cx="1536466" cy="1337582"/>
          </a:xfrm>
          <a:prstGeom prst="rect">
            <a:avLst/>
          </a:prstGeom>
        </p:spPr>
      </p:pic>
      <p:grpSp>
        <p:nvGrpSpPr>
          <p:cNvPr id="6" name="组合 5"/>
          <p:cNvGrpSpPr/>
          <p:nvPr/>
        </p:nvGrpSpPr>
        <p:grpSpPr>
          <a:xfrm>
            <a:off x="3327883" y="4135441"/>
            <a:ext cx="2944991" cy="1165673"/>
            <a:chOff x="874712" y="3195403"/>
            <a:chExt cx="2944991" cy="1165673"/>
          </a:xfrm>
        </p:grpSpPr>
        <p:sp>
          <p:nvSpPr>
            <p:cNvPr id="7" name="矩形 6"/>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8372297" y="4135441"/>
            <a:ext cx="2944991" cy="1165673"/>
            <a:chOff x="874712" y="3195403"/>
            <a:chExt cx="2944991" cy="1165673"/>
          </a:xfrm>
        </p:grpSpPr>
        <p:sp>
          <p:nvSpPr>
            <p:cNvPr id="10" name="矩形 9"/>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1115899" y="2028155"/>
            <a:ext cx="2944991" cy="1165673"/>
            <a:chOff x="874712" y="3195403"/>
            <a:chExt cx="2944991" cy="1165673"/>
          </a:xfrm>
        </p:grpSpPr>
        <p:sp>
          <p:nvSpPr>
            <p:cNvPr id="13" name="矩形 12"/>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6096000" y="2028155"/>
            <a:ext cx="2944991" cy="1165673"/>
            <a:chOff x="874712" y="3195403"/>
            <a:chExt cx="2944991" cy="1165673"/>
          </a:xfrm>
        </p:grpSpPr>
        <p:sp>
          <p:nvSpPr>
            <p:cNvPr id="16" name="矩形 15"/>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7" name="矩形 16"/>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8" name="组合 17"/>
          <p:cNvGrpSpPr/>
          <p:nvPr/>
        </p:nvGrpSpPr>
        <p:grpSpPr>
          <a:xfrm>
            <a:off x="2991388" y="188821"/>
            <a:ext cx="6190713" cy="1025001"/>
            <a:chOff x="2991388" y="188821"/>
            <a:chExt cx="6190713" cy="1025001"/>
          </a:xfrm>
        </p:grpSpPr>
        <p:pic>
          <p:nvPicPr>
            <p:cNvPr id="19" name="图片 18"/>
            <p:cNvPicPr>
              <a:picLocks noChangeAspect="1"/>
            </p:cNvPicPr>
            <p:nvPr/>
          </p:nvPicPr>
          <p:blipFill>
            <a:blip r:embed="rId4"/>
            <a:stretch>
              <a:fillRect/>
            </a:stretch>
          </p:blipFill>
          <p:spPr>
            <a:xfrm rot="19239763">
              <a:off x="2991388" y="283343"/>
              <a:ext cx="259681" cy="930479"/>
            </a:xfrm>
            <a:prstGeom prst="rect">
              <a:avLst/>
            </a:prstGeom>
          </p:spPr>
        </p:pic>
        <p:sp>
          <p:nvSpPr>
            <p:cNvPr id="20" name="任意多边形 19"/>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1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left)">
                                      <p:cBhvr>
                                        <p:cTn id="34" dur="500"/>
                                        <p:tgtEl>
                                          <p:spTgt spid="12"/>
                                        </p:tgtEl>
                                      </p:cBhvr>
                                    </p:animEffect>
                                  </p:childTnLst>
                                </p:cTn>
                              </p:par>
                            </p:childTnLst>
                          </p:cTn>
                        </p:par>
                        <p:par>
                          <p:cTn id="35" fill="hold">
                            <p:stCondLst>
                              <p:cond delay="1500"/>
                            </p:stCondLst>
                            <p:childTnLst>
                              <p:par>
                                <p:cTn id="36" presetID="1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left)">
                                      <p:cBhvr>
                                        <p:cTn id="44" dur="500"/>
                                        <p:tgtEl>
                                          <p:spTgt spid="15"/>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ppt_x</p:attrName>
                                        </p:attrNameLst>
                                      </p:cBhvr>
                                      <p:tavLst>
                                        <p:tav tm="0">
                                          <p:val>
                                            <p:strVal val="#ppt_x-#ppt_w*1.125000"/>
                                          </p:val>
                                        </p:tav>
                                        <p:tav tm="100000">
                                          <p:val>
                                            <p:strVal val="#ppt_x"/>
                                          </p:val>
                                        </p:tav>
                                      </p:tavLst>
                                    </p:anim>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TotalTime>
  <Words>379</Words>
  <Application>Microsoft Office PowerPoint</Application>
  <PresentationFormat>宽屏</PresentationFormat>
  <Paragraphs>39</Paragraphs>
  <Slides>5</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迷你简准圆</vt:lpstr>
      <vt:lpstr>微软雅黑</vt:lpstr>
      <vt:lpstr>Arial</vt:lpstr>
      <vt:lpstr>汉仪黑荔枝体简</vt:lpstr>
      <vt:lpstr>包图主题2</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李 栋</cp:lastModifiedBy>
  <cp:revision>23</cp:revision>
  <dcterms:created xsi:type="dcterms:W3CDTF">2021-02-01T01:38:51Z</dcterms:created>
  <dcterms:modified xsi:type="dcterms:W3CDTF">2021-02-01T13:02:38Z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