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71" r:id="rId2"/>
    <p:sldId id="279" r:id="rId3"/>
    <p:sldId id="280" r:id="rId4"/>
    <p:sldId id="258" r:id="rId5"/>
    <p:sldId id="262" r:id="rId6"/>
    <p:sldId id="261" r:id="rId7"/>
    <p:sldId id="278" r:id="rId8"/>
  </p:sldIdLst>
  <p:sldSz cx="12192000" cy="6858000"/>
  <p:notesSz cx="6858000" cy="9144000"/>
  <p:embeddedFontLst>
    <p:embeddedFont>
      <p:font typeface="汉仪黑荔枝体简" panose="02010600030101010101" charset="-122"/>
      <p:regular r:id="rId10"/>
    </p:embeddedFont>
    <p:embeddedFont>
      <p:font typeface="迷你简准圆" panose="02010600030101010101" charset="-122"/>
      <p:regular r:id="rId11"/>
    </p:embeddedFont>
    <p:embeddedFont>
      <p:font typeface="等线" panose="02010600030101010101" pitchFamily="2" charset="-122"/>
      <p:regular r:id="rId12"/>
      <p:bold r:id="rId13"/>
    </p:embeddedFont>
    <p:embeddedFont>
      <p:font typeface="微软雅黑" panose="020B0503020204020204" pitchFamily="34" charset="-122"/>
      <p:regular r:id="rId14"/>
      <p:bold r:id="rId1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24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extLst>
      <p:ext uri="{BB962C8B-B14F-4D97-AF65-F5344CB8AC3E}">
        <p14:creationId xmlns:p14="http://schemas.microsoft.com/office/powerpoint/2010/main" val="429226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客户端</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API</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1572359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552649" y="1796753"/>
            <a:ext cx="710907" cy="506960"/>
          </a:xfrm>
          <a:prstGeom prst="rect">
            <a:avLst/>
          </a:prstGeom>
        </p:spPr>
      </p:pic>
      <p:grpSp>
        <p:nvGrpSpPr>
          <p:cNvPr id="6" name="组合 5"/>
          <p:cNvGrpSpPr/>
          <p:nvPr/>
        </p:nvGrpSpPr>
        <p:grpSpPr>
          <a:xfrm>
            <a:off x="6527507" y="1717034"/>
            <a:ext cx="4292893" cy="4259560"/>
            <a:chOff x="874712" y="3195403"/>
            <a:chExt cx="4075291" cy="2327401"/>
          </a:xfrm>
        </p:grpSpPr>
        <p:sp>
          <p:nvSpPr>
            <p:cNvPr id="7" name="矩形 6"/>
            <p:cNvSpPr/>
            <p:nvPr/>
          </p:nvSpPr>
          <p:spPr>
            <a:xfrm>
              <a:off x="874712" y="3677812"/>
              <a:ext cx="4075291" cy="184499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是什么？</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控制权限的范围？</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怎么组成的？</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权限模式？</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让我们操练起来吧！！！</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概述</a:t>
              </a:r>
            </a:p>
          </p:txBody>
        </p:sp>
      </p:grpSp>
      <p:grpSp>
        <p:nvGrpSpPr>
          <p:cNvPr id="15" name="组合 14"/>
          <p:cNvGrpSpPr/>
          <p:nvPr/>
        </p:nvGrpSpPr>
        <p:grpSpPr>
          <a:xfrm>
            <a:off x="2479865" y="318739"/>
            <a:ext cx="8095281" cy="962800"/>
            <a:chOff x="1661461" y="252222"/>
            <a:chExt cx="8095281" cy="962800"/>
          </a:xfrm>
        </p:grpSpPr>
        <p:pic>
          <p:nvPicPr>
            <p:cNvPr id="16" name="图片 15"/>
            <p:cNvPicPr>
              <a:picLocks noChangeAspect="1"/>
            </p:cNvPicPr>
            <p:nvPr/>
          </p:nvPicPr>
          <p:blipFill>
            <a:blip r:embed="rId5"/>
            <a:stretch>
              <a:fillRect/>
            </a:stretch>
          </p:blipFill>
          <p:spPr>
            <a:xfrm rot="19239763">
              <a:off x="1661461" y="284543"/>
              <a:ext cx="259681" cy="930479"/>
            </a:xfrm>
            <a:prstGeom prst="rect">
              <a:avLst/>
            </a:prstGeom>
          </p:spPr>
        </p:pic>
        <p:sp>
          <p:nvSpPr>
            <p:cNvPr id="17" name="任意多边形 16"/>
            <p:cNvSpPr/>
            <p:nvPr/>
          </p:nvSpPr>
          <p:spPr>
            <a:xfrm>
              <a:off x="2601798" y="981161"/>
              <a:ext cx="6580303" cy="116343"/>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10019" y="252222"/>
              <a:ext cx="7246723" cy="830997"/>
            </a:xfrm>
            <a:prstGeom prst="rect">
              <a:avLst/>
            </a:prstGeom>
            <a:noFill/>
          </p:spPr>
          <p:txBody>
            <a:bodyPr wrap="square" rtlCol="0">
              <a:spAutoFit/>
            </a:bodyPr>
            <a:lstStyle/>
            <a:p>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-ACL</a:t>
              </a:r>
              <a:endPar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1224</TotalTime>
  <Words>388</Words>
  <Application>Microsoft Office PowerPoint</Application>
  <PresentationFormat>宽屏</PresentationFormat>
  <Paragraphs>45</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Arial</vt:lpstr>
      <vt:lpstr>等线</vt:lpstr>
      <vt:lpstr>迷你简准圆</vt:lpstr>
      <vt:lpstr>汉仪黑荔枝体简</vt:lpstr>
      <vt:lpstr>微软雅黑</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26</cp:revision>
  <dcterms:created xsi:type="dcterms:W3CDTF">2021-02-01T01:38:51Z</dcterms:created>
  <dcterms:modified xsi:type="dcterms:W3CDTF">2021-02-04T11:58:22Z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