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71" r:id="rId2"/>
    <p:sldId id="282" r:id="rId3"/>
    <p:sldId id="279" r:id="rId4"/>
    <p:sldId id="280" r:id="rId5"/>
    <p:sldId id="281" r:id="rId6"/>
    <p:sldId id="258" r:id="rId7"/>
    <p:sldId id="262" r:id="rId8"/>
    <p:sldId id="261" r:id="rId9"/>
    <p:sldId id="278" r:id="rId10"/>
  </p:sldIdLst>
  <p:sldSz cx="12192000" cy="6858000"/>
  <p:notesSz cx="6858000" cy="9144000"/>
  <p:embeddedFontLst>
    <p:embeddedFont>
      <p:font typeface="汉仪黑荔枝体简" panose="02010600030101010101" charset="-122"/>
      <p:regular r:id="rId12"/>
    </p:embeddedFont>
    <p:embeddedFont>
      <p:font typeface="迷你简准圆" panose="02010600030101010101" charset="-122"/>
      <p:regular r:id="rId13"/>
    </p:embeddedFont>
    <p:embeddedFont>
      <p:font typeface="等线" panose="02010600030101010101" pitchFamily="2" charset="-122"/>
      <p:regular r:id="rId14"/>
      <p:bold r:id="rId15"/>
    </p:embeddedFont>
    <p:embeddedFont>
      <p:font typeface="微软雅黑" panose="020B0503020204020204" pitchFamily="34" charset="-122"/>
      <p:regular r:id="rId16"/>
      <p:bold r:id="rId1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86653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extLst>
      <p:ext uri="{BB962C8B-B14F-4D97-AF65-F5344CB8AC3E}">
        <p14:creationId xmlns:p14="http://schemas.microsoft.com/office/powerpoint/2010/main" val="29121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235090" y="2201852"/>
            <a:ext cx="719991" cy="2852009"/>
          </a:xfrm>
          <a:prstGeom prst="rect">
            <a:avLst/>
          </a:prstGeom>
        </p:spPr>
      </p:pic>
      <p:sp>
        <p:nvSpPr>
          <p:cNvPr id="3" name="任意多边形 2"/>
          <p:cNvSpPr/>
          <p:nvPr/>
        </p:nvSpPr>
        <p:spPr>
          <a:xfrm>
            <a:off x="2696209" y="4152265"/>
            <a:ext cx="8003213" cy="2707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09" y="2649220"/>
            <a:ext cx="8642411"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-Curator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96209" y="3492500"/>
            <a:ext cx="7890091"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                              Curator</a:t>
            </a:r>
            <a:r>
              <a:rPr lang="zh-CN" altLang="en-US" sz="1100" dirty="0">
                <a:solidFill>
                  <a:schemeClr val="bg1">
                    <a:lumMod val="50000"/>
                  </a:schemeClr>
                </a:solidFill>
                <a:latin typeface="+mj-ea"/>
                <a:ea typeface="+mj-ea"/>
              </a:rPr>
              <a:t>是</a:t>
            </a:r>
            <a:r>
              <a:rPr lang="en-US" altLang="zh-CN" sz="1100" dirty="0">
                <a:solidFill>
                  <a:schemeClr val="bg1">
                    <a:lumMod val="50000"/>
                  </a:schemeClr>
                </a:solidFill>
                <a:latin typeface="+mj-ea"/>
                <a:ea typeface="+mj-ea"/>
              </a:rPr>
              <a:t>`Netflix`</a:t>
            </a:r>
            <a:r>
              <a:rPr lang="zh-CN" altLang="en-US" sz="1100" dirty="0">
                <a:solidFill>
                  <a:schemeClr val="bg1">
                    <a:lumMod val="50000"/>
                  </a:schemeClr>
                </a:solidFill>
                <a:latin typeface="+mj-ea"/>
                <a:ea typeface="+mj-ea"/>
              </a:rPr>
              <a:t>开源的一套</a:t>
            </a:r>
            <a:r>
              <a:rPr lang="en-US" altLang="zh-CN" sz="1100" dirty="0">
                <a:solidFill>
                  <a:schemeClr val="bg1">
                    <a:lumMod val="50000"/>
                  </a:schemeClr>
                </a:solidFill>
                <a:latin typeface="+mj-ea"/>
                <a:ea typeface="+mj-ea"/>
              </a:rPr>
              <a:t>zookeeper</a:t>
            </a:r>
            <a:r>
              <a:rPr lang="zh-CN" altLang="en-US" sz="1100" dirty="0">
                <a:solidFill>
                  <a:schemeClr val="bg1">
                    <a:lumMod val="50000"/>
                  </a:schemeClr>
                </a:solidFill>
                <a:latin typeface="+mj-ea"/>
                <a:ea typeface="+mj-ea"/>
              </a:rPr>
              <a:t>客户端框架。解决原生</a:t>
            </a:r>
            <a:r>
              <a:rPr lang="en-US" altLang="zh-CN" sz="1100" dirty="0" err="1">
                <a:solidFill>
                  <a:schemeClr val="bg1">
                    <a:lumMod val="50000"/>
                  </a:schemeClr>
                </a:solidFill>
                <a:latin typeface="+mj-ea"/>
                <a:ea typeface="+mj-ea"/>
              </a:rPr>
              <a:t>Api</a:t>
            </a:r>
            <a:r>
              <a:rPr lang="zh-CN" altLang="en-US" sz="1100" dirty="0">
                <a:solidFill>
                  <a:schemeClr val="bg1">
                    <a:lumMod val="50000"/>
                  </a:schemeClr>
                </a:solidFill>
                <a:latin typeface="+mj-ea"/>
                <a:ea typeface="+mj-ea"/>
              </a:rPr>
              <a:t>的好多问题。</a:t>
            </a:r>
            <a:endParaRPr lang="en-US" altLang="zh-CN" sz="1100" dirty="0">
              <a:solidFill>
                <a:schemeClr val="bg1">
                  <a:lumMod val="50000"/>
                </a:schemeClr>
              </a:solidFill>
              <a:latin typeface="+mj-ea"/>
              <a:ea typeface="+mj-ea"/>
            </a:endParaRPr>
          </a:p>
        </p:txBody>
      </p:sp>
    </p:spTree>
    <p:extLst>
      <p:ext uri="{BB962C8B-B14F-4D97-AF65-F5344CB8AC3E}">
        <p14:creationId xmlns:p14="http://schemas.microsoft.com/office/powerpoint/2010/main" val="6883575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-Watcher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25862742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2655</TotalTime>
  <Words>441</Words>
  <Application>Microsoft Office PowerPoint</Application>
  <PresentationFormat>宽屏</PresentationFormat>
  <Paragraphs>51</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等线</vt:lpstr>
      <vt:lpstr>微软雅黑</vt:lpstr>
      <vt:lpstr>迷你简准圆</vt:lpstr>
      <vt:lpstr>汉仪黑荔枝体简</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28</cp:revision>
  <dcterms:created xsi:type="dcterms:W3CDTF">2021-02-01T01:38:51Z</dcterms:created>
  <dcterms:modified xsi:type="dcterms:W3CDTF">2021-02-18T08:45:03Z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