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7" y="3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73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0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3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5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5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90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45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3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18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11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B1E2D-1ECD-465D-8140-0CB02AB1397F}" type="datetimeFigureOut">
              <a:rPr lang="zh-CN" altLang="en-US" smtClean="0"/>
              <a:t>2018/8/22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AB956-98FC-4463-B443-90BB7BCCB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59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2621432" y="2339346"/>
            <a:ext cx="6751168" cy="4004303"/>
          </a:xfrm>
          <a:prstGeom prst="roundRect">
            <a:avLst>
              <a:gd name="adj" fmla="val 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" t="1172"/>
          <a:stretch/>
        </p:blipFill>
        <p:spPr>
          <a:xfrm>
            <a:off x="524675" y="220467"/>
            <a:ext cx="1824037" cy="1807368"/>
          </a:xfrm>
          <a:prstGeom prst="ellipse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11" y="889833"/>
            <a:ext cx="540000" cy="54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012" y="5207115"/>
            <a:ext cx="396000" cy="396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54" y="5311221"/>
            <a:ext cx="396000" cy="396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63" y="2871787"/>
            <a:ext cx="396000" cy="396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528" y="4694834"/>
            <a:ext cx="396000" cy="396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37" y="388587"/>
            <a:ext cx="396000" cy="39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359" y="2751368"/>
            <a:ext cx="396000" cy="396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054" y="1843087"/>
            <a:ext cx="396000" cy="39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137" y="3936206"/>
            <a:ext cx="396000" cy="396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137" y="1033833"/>
            <a:ext cx="396000" cy="396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863" y="1159833"/>
            <a:ext cx="396000" cy="396000"/>
          </a:xfrm>
          <a:prstGeom prst="rect">
            <a:avLst/>
          </a:prstGeom>
        </p:spPr>
      </p:pic>
      <p:sp>
        <p:nvSpPr>
          <p:cNvPr id="17" name="空心弧 16"/>
          <p:cNvSpPr/>
          <p:nvPr/>
        </p:nvSpPr>
        <p:spPr>
          <a:xfrm rot="5400000">
            <a:off x="8842438" y="298253"/>
            <a:ext cx="927083" cy="724713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同心圆 51"/>
          <p:cNvSpPr/>
          <p:nvPr/>
        </p:nvSpPr>
        <p:spPr>
          <a:xfrm>
            <a:off x="5637259" y="2513661"/>
            <a:ext cx="3600000" cy="3600000"/>
          </a:xfrm>
          <a:prstGeom prst="donut">
            <a:avLst>
              <a:gd name="adj" fmla="val 42645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590062" y="4050760"/>
            <a:ext cx="1055151" cy="113276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连接符 30"/>
          <p:cNvCxnSpPr/>
          <p:nvPr/>
        </p:nvCxnSpPr>
        <p:spPr>
          <a:xfrm flipV="1">
            <a:off x="8019069" y="3778764"/>
            <a:ext cx="206662" cy="119532"/>
          </a:xfrm>
          <a:prstGeom prst="line">
            <a:avLst/>
          </a:prstGeom>
          <a:ln w="12700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H="1" flipV="1">
            <a:off x="8019586" y="4573470"/>
            <a:ext cx="326176" cy="7343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7984429" y="5200848"/>
            <a:ext cx="198245" cy="146454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梯形 19"/>
          <p:cNvSpPr/>
          <p:nvPr/>
        </p:nvSpPr>
        <p:spPr>
          <a:xfrm rot="16200000">
            <a:off x="6411781" y="4030261"/>
            <a:ext cx="1908250" cy="1132313"/>
          </a:xfrm>
          <a:prstGeom prst="trapezoid">
            <a:avLst>
              <a:gd name="adj" fmla="val 69607"/>
            </a:avLst>
          </a:prstGeom>
          <a:solidFill>
            <a:schemeClr val="accent1">
              <a:lumMod val="75000"/>
            </a:schemeClr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099200" y="2978349"/>
            <a:ext cx="2754047" cy="251527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Button">
              <a:avLst>
                <a:gd name="adj" fmla="val 10536091"/>
              </a:avLst>
            </a:prstTxWarp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6600" b="1" dirty="0" smtClean="0">
                <a:ln/>
                <a:solidFill>
                  <a:schemeClr val="accent4"/>
                </a:solidFill>
              </a:rPr>
              <a:t>LaBaDiDa.com</a:t>
            </a:r>
            <a:endParaRPr lang="zh-CN" altLang="en-US" sz="6600" b="1" dirty="0">
              <a:ln/>
              <a:solidFill>
                <a:schemeClr val="accent4"/>
              </a:solidFill>
            </a:endParaRPr>
          </a:p>
        </p:txBody>
      </p:sp>
      <p:pic>
        <p:nvPicPr>
          <p:cNvPr id="76" name="图片 7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45" y="4291610"/>
            <a:ext cx="687047" cy="65106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63" y="1231833"/>
            <a:ext cx="609600" cy="6096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12" y="5947014"/>
            <a:ext cx="609600" cy="6096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163" y="6064674"/>
            <a:ext cx="533400" cy="6096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4479" y="5974447"/>
            <a:ext cx="609600" cy="6096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813" y="1120684"/>
            <a:ext cx="828000" cy="828000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72693" y="2609445"/>
            <a:ext cx="864000" cy="864000"/>
            <a:chOff x="875701" y="3707021"/>
            <a:chExt cx="864000" cy="864000"/>
          </a:xfrm>
        </p:grpSpPr>
        <p:sp>
          <p:nvSpPr>
            <p:cNvPr id="124" name="同心圆 123"/>
            <p:cNvSpPr/>
            <p:nvPr/>
          </p:nvSpPr>
          <p:spPr>
            <a:xfrm>
              <a:off x="875701" y="3707021"/>
              <a:ext cx="864000" cy="864000"/>
            </a:xfrm>
            <a:prstGeom prst="donut">
              <a:avLst>
                <a:gd name="adj" fmla="val 42645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5" name="圆角矩形 124"/>
            <p:cNvSpPr/>
            <p:nvPr/>
          </p:nvSpPr>
          <p:spPr>
            <a:xfrm>
              <a:off x="1104374" y="4075925"/>
              <a:ext cx="253236" cy="271865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连接符 125"/>
            <p:cNvCxnSpPr/>
            <p:nvPr/>
          </p:nvCxnSpPr>
          <p:spPr>
            <a:xfrm flipV="1">
              <a:off x="1447335" y="4010646"/>
              <a:ext cx="49599" cy="28688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H="1" flipV="1">
              <a:off x="1447459" y="4201375"/>
              <a:ext cx="78282" cy="1762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1439022" y="4351946"/>
              <a:ext cx="47579" cy="35149"/>
            </a:xfrm>
            <a:prstGeom prst="line">
              <a:avLst/>
            </a:prstGeom>
            <a:ln w="127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梯形 128"/>
            <p:cNvSpPr/>
            <p:nvPr/>
          </p:nvSpPr>
          <p:spPr>
            <a:xfrm rot="16200000">
              <a:off x="1061586" y="4071005"/>
              <a:ext cx="457980" cy="271755"/>
            </a:xfrm>
            <a:prstGeom prst="trapezoid">
              <a:avLst>
                <a:gd name="adj" fmla="val 69607"/>
              </a:avLst>
            </a:prstGeom>
            <a:solidFill>
              <a:schemeClr val="accent1">
                <a:lumMod val="75000"/>
              </a:schemeClr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>
              <a:off x="986567" y="3818546"/>
              <a:ext cx="660971" cy="603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>
                  <a:gd name="adj" fmla="val 10536091"/>
                </a:avLst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6600" b="1" dirty="0" smtClean="0">
                  <a:ln/>
                  <a:solidFill>
                    <a:schemeClr val="accent4"/>
                  </a:solidFill>
                </a:rPr>
                <a:t>LaBaDiDa.com</a:t>
              </a:r>
              <a:endParaRPr lang="zh-CN" altLang="en-US" sz="6600" b="1" dirty="0">
                <a:ln/>
                <a:solidFill>
                  <a:schemeClr val="accent4"/>
                </a:solidFill>
              </a:endParaRPr>
            </a:p>
          </p:txBody>
        </p: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690" y="4133729"/>
              <a:ext cx="164891" cy="156256"/>
            </a:xfrm>
            <a:prstGeom prst="rect">
              <a:avLst/>
            </a:prstGeom>
          </p:spPr>
        </p:pic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33" y="3829406"/>
            <a:ext cx="609600" cy="609600"/>
          </a:xfrm>
          <a:prstGeom prst="rect">
            <a:avLst/>
          </a:prstGeom>
        </p:spPr>
      </p:pic>
      <p:grpSp>
        <p:nvGrpSpPr>
          <p:cNvPr id="50" name="组合 49"/>
          <p:cNvGrpSpPr/>
          <p:nvPr/>
        </p:nvGrpSpPr>
        <p:grpSpPr>
          <a:xfrm>
            <a:off x="3393810" y="4260764"/>
            <a:ext cx="1440000" cy="1380510"/>
            <a:chOff x="3393810" y="4260764"/>
            <a:chExt cx="1440000" cy="1380510"/>
          </a:xfrm>
        </p:grpSpPr>
        <p:grpSp>
          <p:nvGrpSpPr>
            <p:cNvPr id="44" name="组合 43"/>
            <p:cNvGrpSpPr/>
            <p:nvPr/>
          </p:nvGrpSpPr>
          <p:grpSpPr>
            <a:xfrm>
              <a:off x="4267719" y="4260764"/>
              <a:ext cx="526285" cy="1378142"/>
              <a:chOff x="3341879" y="4339363"/>
              <a:chExt cx="526285" cy="1378142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3346164" y="4339363"/>
                <a:ext cx="522000" cy="521879"/>
                <a:chOff x="3179813" y="4883308"/>
                <a:chExt cx="720000" cy="705464"/>
              </a:xfrm>
            </p:grpSpPr>
            <p:cxnSp>
              <p:nvCxnSpPr>
                <p:cNvPr id="34" name="直接连接符 33"/>
                <p:cNvCxnSpPr/>
                <p:nvPr/>
              </p:nvCxnSpPr>
              <p:spPr>
                <a:xfrm>
                  <a:off x="3179813" y="4892834"/>
                  <a:ext cx="720000" cy="0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/>
                <p:cNvCxnSpPr/>
                <p:nvPr/>
              </p:nvCxnSpPr>
              <p:spPr>
                <a:xfrm flipH="1">
                  <a:off x="3890288" y="4883308"/>
                  <a:ext cx="1" cy="705464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/>
              <p:cNvGrpSpPr/>
              <p:nvPr/>
            </p:nvGrpSpPr>
            <p:grpSpPr>
              <a:xfrm rot="5400000">
                <a:off x="3341819" y="5195565"/>
                <a:ext cx="522000" cy="521879"/>
                <a:chOff x="3179813" y="4883308"/>
                <a:chExt cx="720000" cy="705464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>
                  <a:off x="3179813" y="4892834"/>
                  <a:ext cx="720000" cy="0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/>
                <p:cNvCxnSpPr/>
                <p:nvPr/>
              </p:nvCxnSpPr>
              <p:spPr>
                <a:xfrm flipH="1">
                  <a:off x="3890288" y="4883308"/>
                  <a:ext cx="1" cy="705464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组合 68"/>
            <p:cNvGrpSpPr/>
            <p:nvPr/>
          </p:nvGrpSpPr>
          <p:grpSpPr>
            <a:xfrm rot="10800000">
              <a:off x="3415481" y="4263132"/>
              <a:ext cx="526285" cy="1378142"/>
              <a:chOff x="3341879" y="4339363"/>
              <a:chExt cx="526285" cy="1378142"/>
            </a:xfrm>
          </p:grpSpPr>
          <p:grpSp>
            <p:nvGrpSpPr>
              <p:cNvPr id="70" name="组合 69"/>
              <p:cNvGrpSpPr/>
              <p:nvPr/>
            </p:nvGrpSpPr>
            <p:grpSpPr>
              <a:xfrm>
                <a:off x="3346164" y="4339363"/>
                <a:ext cx="522000" cy="521879"/>
                <a:chOff x="3179813" y="4883308"/>
                <a:chExt cx="720000" cy="705464"/>
              </a:xfrm>
            </p:grpSpPr>
            <p:cxnSp>
              <p:nvCxnSpPr>
                <p:cNvPr id="74" name="直接连接符 73"/>
                <p:cNvCxnSpPr/>
                <p:nvPr/>
              </p:nvCxnSpPr>
              <p:spPr>
                <a:xfrm>
                  <a:off x="3179813" y="4892834"/>
                  <a:ext cx="720000" cy="0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/>
                <p:cNvCxnSpPr/>
                <p:nvPr/>
              </p:nvCxnSpPr>
              <p:spPr>
                <a:xfrm flipH="1">
                  <a:off x="3890288" y="4883308"/>
                  <a:ext cx="1" cy="705464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组合 70"/>
              <p:cNvGrpSpPr/>
              <p:nvPr/>
            </p:nvGrpSpPr>
            <p:grpSpPr>
              <a:xfrm rot="5400000">
                <a:off x="3341819" y="5195565"/>
                <a:ext cx="522000" cy="521879"/>
                <a:chOff x="3179813" y="4883308"/>
                <a:chExt cx="720000" cy="705464"/>
              </a:xfrm>
            </p:grpSpPr>
            <p:cxnSp>
              <p:nvCxnSpPr>
                <p:cNvPr id="72" name="直接连接符 71"/>
                <p:cNvCxnSpPr/>
                <p:nvPr/>
              </p:nvCxnSpPr>
              <p:spPr>
                <a:xfrm>
                  <a:off x="3179813" y="4892834"/>
                  <a:ext cx="720000" cy="0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/>
                <p:cNvCxnSpPr/>
                <p:nvPr/>
              </p:nvCxnSpPr>
              <p:spPr>
                <a:xfrm flipH="1">
                  <a:off x="3890288" y="4883308"/>
                  <a:ext cx="1" cy="705464"/>
                </a:xfrm>
                <a:prstGeom prst="line">
                  <a:avLst/>
                </a:prstGeom>
                <a:ln w="63500">
                  <a:solidFill>
                    <a:srgbClr val="EEEEE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9" name="直接连接符 48"/>
            <p:cNvCxnSpPr/>
            <p:nvPr/>
          </p:nvCxnSpPr>
          <p:spPr>
            <a:xfrm>
              <a:off x="3393810" y="4942678"/>
              <a:ext cx="1440000" cy="0"/>
            </a:xfrm>
            <a:prstGeom prst="line">
              <a:avLst/>
            </a:prstGeom>
            <a:ln w="63500">
              <a:solidFill>
                <a:srgbClr val="EEEEE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51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19" y="3008313"/>
            <a:ext cx="1428750" cy="1428750"/>
          </a:xfrm>
        </p:spPr>
      </p:pic>
      <p:sp>
        <p:nvSpPr>
          <p:cNvPr id="4" name="圆角矩形 3"/>
          <p:cNvSpPr/>
          <p:nvPr/>
        </p:nvSpPr>
        <p:spPr>
          <a:xfrm>
            <a:off x="4212569" y="1977260"/>
            <a:ext cx="3611307" cy="3622051"/>
          </a:xfrm>
          <a:prstGeom prst="roundRect">
            <a:avLst>
              <a:gd name="adj" fmla="val 26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223876" y="1977260"/>
            <a:ext cx="3600000" cy="3600000"/>
            <a:chOff x="5637259" y="2513661"/>
            <a:chExt cx="3600000" cy="3600000"/>
          </a:xfrm>
        </p:grpSpPr>
        <p:sp>
          <p:nvSpPr>
            <p:cNvPr id="7" name="同心圆 6"/>
            <p:cNvSpPr/>
            <p:nvPr/>
          </p:nvSpPr>
          <p:spPr>
            <a:xfrm>
              <a:off x="5637259" y="2513661"/>
              <a:ext cx="3600000" cy="3600000"/>
            </a:xfrm>
            <a:prstGeom prst="donut">
              <a:avLst>
                <a:gd name="adj" fmla="val 42645"/>
              </a:avLst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99200" y="2978349"/>
              <a:ext cx="2754047" cy="25152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Button">
                <a:avLst>
                  <a:gd name="adj" fmla="val 10536091"/>
                </a:avLst>
              </a:prstTxWarp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en-US" altLang="zh-CN" sz="6600" b="1" dirty="0" smtClean="0">
                  <a:ln/>
                  <a:solidFill>
                    <a:schemeClr val="accent4"/>
                  </a:solidFill>
                </a:rPr>
                <a:t>LaBaDiDa.com</a:t>
              </a:r>
              <a:endParaRPr lang="zh-CN" altLang="en-US" sz="6600" b="1" dirty="0">
                <a:ln/>
                <a:solidFill>
                  <a:schemeClr val="accent4"/>
                </a:solidFill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6725092" y="3651242"/>
              <a:ext cx="1440000" cy="1380510"/>
              <a:chOff x="3393810" y="4260764"/>
              <a:chExt cx="1440000" cy="1380510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4267719" y="4260764"/>
                <a:ext cx="526285" cy="1378142"/>
                <a:chOff x="3341879" y="4339363"/>
                <a:chExt cx="526285" cy="1378142"/>
              </a:xfrm>
            </p:grpSpPr>
            <p:grpSp>
              <p:nvGrpSpPr>
                <p:cNvPr id="20" name="组合 19"/>
                <p:cNvGrpSpPr/>
                <p:nvPr/>
              </p:nvGrpSpPr>
              <p:grpSpPr>
                <a:xfrm>
                  <a:off x="3346164" y="4339363"/>
                  <a:ext cx="522000" cy="521879"/>
                  <a:chOff x="3179813" y="4883308"/>
                  <a:chExt cx="720000" cy="705464"/>
                </a:xfrm>
              </p:grpSpPr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3179813" y="4892834"/>
                    <a:ext cx="720000" cy="0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 flipH="1">
                    <a:off x="3890288" y="4883308"/>
                    <a:ext cx="1" cy="705464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组合 20"/>
                <p:cNvGrpSpPr/>
                <p:nvPr/>
              </p:nvGrpSpPr>
              <p:grpSpPr>
                <a:xfrm rot="5400000">
                  <a:off x="3341819" y="5195565"/>
                  <a:ext cx="522000" cy="521879"/>
                  <a:chOff x="3179813" y="4883308"/>
                  <a:chExt cx="720000" cy="705464"/>
                </a:xfrm>
              </p:grpSpPr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3179813" y="4892834"/>
                    <a:ext cx="720000" cy="0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 flipH="1">
                    <a:off x="3890288" y="4883308"/>
                    <a:ext cx="1" cy="705464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" name="组合 11"/>
              <p:cNvGrpSpPr/>
              <p:nvPr/>
            </p:nvGrpSpPr>
            <p:grpSpPr>
              <a:xfrm rot="10800000">
                <a:off x="3415481" y="4263132"/>
                <a:ext cx="526285" cy="1378142"/>
                <a:chOff x="3341879" y="4339363"/>
                <a:chExt cx="526285" cy="1378142"/>
              </a:xfrm>
            </p:grpSpPr>
            <p:grpSp>
              <p:nvGrpSpPr>
                <p:cNvPr id="14" name="组合 13"/>
                <p:cNvGrpSpPr/>
                <p:nvPr/>
              </p:nvGrpSpPr>
              <p:grpSpPr>
                <a:xfrm>
                  <a:off x="3346164" y="4339363"/>
                  <a:ext cx="522000" cy="521879"/>
                  <a:chOff x="3179813" y="4883308"/>
                  <a:chExt cx="720000" cy="705464"/>
                </a:xfrm>
              </p:grpSpPr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3179813" y="4892834"/>
                    <a:ext cx="720000" cy="0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 flipH="1">
                    <a:off x="3890288" y="4883308"/>
                    <a:ext cx="1" cy="705464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" name="组合 14"/>
                <p:cNvGrpSpPr/>
                <p:nvPr/>
              </p:nvGrpSpPr>
              <p:grpSpPr>
                <a:xfrm rot="5400000">
                  <a:off x="3341819" y="5195565"/>
                  <a:ext cx="522000" cy="521879"/>
                  <a:chOff x="3179813" y="4883308"/>
                  <a:chExt cx="720000" cy="705464"/>
                </a:xfrm>
              </p:grpSpPr>
              <p:cxnSp>
                <p:nvCxnSpPr>
                  <p:cNvPr id="16" name="直接连接符 15"/>
                  <p:cNvCxnSpPr/>
                  <p:nvPr/>
                </p:nvCxnSpPr>
                <p:spPr>
                  <a:xfrm>
                    <a:off x="3179813" y="4892834"/>
                    <a:ext cx="720000" cy="0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 flipH="1">
                    <a:off x="3890288" y="4883308"/>
                    <a:ext cx="1" cy="705464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" name="直接连接符 12"/>
              <p:cNvCxnSpPr/>
              <p:nvPr/>
            </p:nvCxnSpPr>
            <p:spPr>
              <a:xfrm>
                <a:off x="3393810" y="4942678"/>
                <a:ext cx="1440000" cy="0"/>
              </a:xfrm>
              <a:prstGeom prst="line">
                <a:avLst/>
              </a:prstGeom>
              <a:ln w="635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图片 9"/>
            <p:cNvPicPr>
              <a:picLocks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9" y="4014921"/>
              <a:ext cx="687047" cy="68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19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3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Tsinghoo Li</dc:creator>
  <cp:lastModifiedBy>Li Tsinghoo</cp:lastModifiedBy>
  <cp:revision>55</cp:revision>
  <dcterms:created xsi:type="dcterms:W3CDTF">2017-11-10T07:37:00Z</dcterms:created>
  <dcterms:modified xsi:type="dcterms:W3CDTF">2018-08-22T08:24:27Z</dcterms:modified>
</cp:coreProperties>
</file>