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18C"/>
    <a:srgbClr val="E79D99"/>
    <a:srgbClr val="CC3930"/>
    <a:srgbClr val="3E63D9"/>
    <a:srgbClr val="9657B3"/>
    <a:srgbClr val="359921"/>
    <a:srgbClr val="96A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612" y="48"/>
      </p:cViewPr>
      <p:guideLst>
        <p:guide orient="horz" pos="1134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C13D-CCAE-409C-8BB3-1AE4D06AAC0D}" type="datetimeFigureOut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1DD6-963D-4EC1-96D3-2AE75C73C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C13D-CCAE-409C-8BB3-1AE4D06AAC0D}" type="datetimeFigureOut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1DD6-963D-4EC1-96D3-2AE75C73C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43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C13D-CCAE-409C-8BB3-1AE4D06AAC0D}" type="datetimeFigureOut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1DD6-963D-4EC1-96D3-2AE75C73C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3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C13D-CCAE-409C-8BB3-1AE4D06AAC0D}" type="datetimeFigureOut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1DD6-963D-4EC1-96D3-2AE75C73C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3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C13D-CCAE-409C-8BB3-1AE4D06AAC0D}" type="datetimeFigureOut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1DD6-963D-4EC1-96D3-2AE75C73C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30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C13D-CCAE-409C-8BB3-1AE4D06AAC0D}" type="datetimeFigureOut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1DD6-963D-4EC1-96D3-2AE75C73C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6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C13D-CCAE-409C-8BB3-1AE4D06AAC0D}" type="datetimeFigureOut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1DD6-963D-4EC1-96D3-2AE75C73C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93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C13D-CCAE-409C-8BB3-1AE4D06AAC0D}" type="datetimeFigureOut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1DD6-963D-4EC1-96D3-2AE75C73C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75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C13D-CCAE-409C-8BB3-1AE4D06AAC0D}" type="datetimeFigureOut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1DD6-963D-4EC1-96D3-2AE75C73C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05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C13D-CCAE-409C-8BB3-1AE4D06AAC0D}" type="datetimeFigureOut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1DD6-963D-4EC1-96D3-2AE75C73C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C13D-CCAE-409C-8BB3-1AE4D06AAC0D}" type="datetimeFigureOut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1DD6-963D-4EC1-96D3-2AE75C73C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37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C13D-CCAE-409C-8BB3-1AE4D06AAC0D}" type="datetimeFigureOut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1DD6-963D-4EC1-96D3-2AE75C73C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16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23F36F58-E45D-4861-B4C9-6B441E67B97B}"/>
              </a:ext>
            </a:extLst>
          </p:cNvPr>
          <p:cNvSpPr>
            <a:spLocks noChangeAspect="1"/>
          </p:cNvSpPr>
          <p:nvPr/>
        </p:nvSpPr>
        <p:spPr>
          <a:xfrm flipH="1">
            <a:off x="0" y="450"/>
            <a:ext cx="3600000" cy="3600000"/>
          </a:xfrm>
          <a:custGeom>
            <a:avLst/>
            <a:gdLst>
              <a:gd name="connsiteX0" fmla="*/ 1727220 w 3600000"/>
              <a:gd name="connsiteY0" fmla="*/ 1754756 h 3600000"/>
              <a:gd name="connsiteX1" fmla="*/ 1799501 w 3600000"/>
              <a:gd name="connsiteY1" fmla="*/ 1799525 h 3600000"/>
              <a:gd name="connsiteX2" fmla="*/ 1800000 w 3600000"/>
              <a:gd name="connsiteY2" fmla="*/ 1800025 h 3600000"/>
              <a:gd name="connsiteX3" fmla="*/ 1727719 w 3600000"/>
              <a:gd name="connsiteY3" fmla="*/ 1844794 h 3600000"/>
              <a:gd name="connsiteX4" fmla="*/ 1591162 w 3600000"/>
              <a:gd name="connsiteY4" fmla="*/ 1829788 h 3600000"/>
              <a:gd name="connsiteX5" fmla="*/ 1515662 w 3600000"/>
              <a:gd name="connsiteY5" fmla="*/ 1815610 h 3600000"/>
              <a:gd name="connsiteX6" fmla="*/ 1440000 w 3600000"/>
              <a:gd name="connsiteY6" fmla="*/ 1799528 h 3600000"/>
              <a:gd name="connsiteX7" fmla="*/ 1515163 w 3600000"/>
              <a:gd name="connsiteY7" fmla="*/ 1783941 h 3600000"/>
              <a:gd name="connsiteX8" fmla="*/ 1590663 w 3600000"/>
              <a:gd name="connsiteY8" fmla="*/ 1769763 h 3600000"/>
              <a:gd name="connsiteX9" fmla="*/ 1727220 w 3600000"/>
              <a:gd name="connsiteY9" fmla="*/ 1754756 h 3600000"/>
              <a:gd name="connsiteX10" fmla="*/ 1800000 w 3600000"/>
              <a:gd name="connsiteY10" fmla="*/ 0 h 3600000"/>
              <a:gd name="connsiteX11" fmla="*/ 0 w 3600000"/>
              <a:gd name="connsiteY11" fmla="*/ 0 h 3600000"/>
              <a:gd name="connsiteX12" fmla="*/ 0 w 3600000"/>
              <a:gd name="connsiteY12" fmla="*/ 3600000 h 3600000"/>
              <a:gd name="connsiteX13" fmla="*/ 1800000 w 3600000"/>
              <a:gd name="connsiteY13" fmla="*/ 3600000 h 3600000"/>
              <a:gd name="connsiteX14" fmla="*/ 3600000 w 3600000"/>
              <a:gd name="connsiteY14" fmla="*/ 1800000 h 3600000"/>
              <a:gd name="connsiteX15" fmla="*/ 1800000 w 3600000"/>
              <a:gd name="connsiteY15" fmla="*/ 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00000" h="3600000">
                <a:moveTo>
                  <a:pt x="1727220" y="1754756"/>
                </a:moveTo>
                <a:cubicBezTo>
                  <a:pt x="1746520" y="1756215"/>
                  <a:pt x="1799532" y="1757560"/>
                  <a:pt x="1799501" y="1799525"/>
                </a:cubicBezTo>
                <a:lnTo>
                  <a:pt x="1800000" y="1800025"/>
                </a:lnTo>
                <a:cubicBezTo>
                  <a:pt x="1800031" y="1841991"/>
                  <a:pt x="1747019" y="1843335"/>
                  <a:pt x="1727719" y="1844794"/>
                </a:cubicBezTo>
                <a:cubicBezTo>
                  <a:pt x="1708420" y="1846253"/>
                  <a:pt x="1639432" y="1837332"/>
                  <a:pt x="1591162" y="1829788"/>
                </a:cubicBezTo>
                <a:cubicBezTo>
                  <a:pt x="1567027" y="1826015"/>
                  <a:pt x="1541517" y="1820972"/>
                  <a:pt x="1515662" y="1815610"/>
                </a:cubicBezTo>
                <a:lnTo>
                  <a:pt x="1440000" y="1799528"/>
                </a:lnTo>
                <a:lnTo>
                  <a:pt x="1515163" y="1783941"/>
                </a:lnTo>
                <a:cubicBezTo>
                  <a:pt x="1541017" y="1778579"/>
                  <a:pt x="1566528" y="1773535"/>
                  <a:pt x="1590663" y="1769763"/>
                </a:cubicBezTo>
                <a:cubicBezTo>
                  <a:pt x="1638933" y="1762218"/>
                  <a:pt x="1707920" y="1753298"/>
                  <a:pt x="1727220" y="1754756"/>
                </a:cubicBezTo>
                <a:close/>
                <a:moveTo>
                  <a:pt x="1800000" y="0"/>
                </a:moveTo>
                <a:lnTo>
                  <a:pt x="0" y="0"/>
                </a:lnTo>
                <a:lnTo>
                  <a:pt x="0" y="3600000"/>
                </a:lnTo>
                <a:lnTo>
                  <a:pt x="1800000" y="3600000"/>
                </a:lnTo>
                <a:cubicBezTo>
                  <a:pt x="2794113" y="3600000"/>
                  <a:pt x="3600000" y="2794113"/>
                  <a:pt x="3600000" y="1800000"/>
                </a:cubicBezTo>
                <a:cubicBezTo>
                  <a:pt x="3600000" y="805887"/>
                  <a:pt x="2794113" y="0"/>
                  <a:pt x="1800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6" tIns="24003" rIns="48006" bIns="24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45" dirty="0"/>
          </a:p>
        </p:txBody>
      </p:sp>
    </p:spTree>
    <p:extLst>
      <p:ext uri="{BB962C8B-B14F-4D97-AF65-F5344CB8AC3E}">
        <p14:creationId xmlns:p14="http://schemas.microsoft.com/office/powerpoint/2010/main" val="408238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23F36F58-E45D-4861-B4C9-6B441E67B97B}"/>
              </a:ext>
            </a:extLst>
          </p:cNvPr>
          <p:cNvSpPr>
            <a:spLocks noChangeAspect="1"/>
          </p:cNvSpPr>
          <p:nvPr/>
        </p:nvSpPr>
        <p:spPr>
          <a:xfrm flipH="1">
            <a:off x="0" y="450"/>
            <a:ext cx="3600000" cy="3600000"/>
          </a:xfrm>
          <a:custGeom>
            <a:avLst/>
            <a:gdLst>
              <a:gd name="connsiteX0" fmla="*/ 1727220 w 3600000"/>
              <a:gd name="connsiteY0" fmla="*/ 1754756 h 3600000"/>
              <a:gd name="connsiteX1" fmla="*/ 1799501 w 3600000"/>
              <a:gd name="connsiteY1" fmla="*/ 1799525 h 3600000"/>
              <a:gd name="connsiteX2" fmla="*/ 1800000 w 3600000"/>
              <a:gd name="connsiteY2" fmla="*/ 1800025 h 3600000"/>
              <a:gd name="connsiteX3" fmla="*/ 1727719 w 3600000"/>
              <a:gd name="connsiteY3" fmla="*/ 1844794 h 3600000"/>
              <a:gd name="connsiteX4" fmla="*/ 1591162 w 3600000"/>
              <a:gd name="connsiteY4" fmla="*/ 1829788 h 3600000"/>
              <a:gd name="connsiteX5" fmla="*/ 1515662 w 3600000"/>
              <a:gd name="connsiteY5" fmla="*/ 1815610 h 3600000"/>
              <a:gd name="connsiteX6" fmla="*/ 1440000 w 3600000"/>
              <a:gd name="connsiteY6" fmla="*/ 1799528 h 3600000"/>
              <a:gd name="connsiteX7" fmla="*/ 1515163 w 3600000"/>
              <a:gd name="connsiteY7" fmla="*/ 1783941 h 3600000"/>
              <a:gd name="connsiteX8" fmla="*/ 1590663 w 3600000"/>
              <a:gd name="connsiteY8" fmla="*/ 1769763 h 3600000"/>
              <a:gd name="connsiteX9" fmla="*/ 1727220 w 3600000"/>
              <a:gd name="connsiteY9" fmla="*/ 1754756 h 3600000"/>
              <a:gd name="connsiteX10" fmla="*/ 1800000 w 3600000"/>
              <a:gd name="connsiteY10" fmla="*/ 0 h 3600000"/>
              <a:gd name="connsiteX11" fmla="*/ 0 w 3600000"/>
              <a:gd name="connsiteY11" fmla="*/ 0 h 3600000"/>
              <a:gd name="connsiteX12" fmla="*/ 0 w 3600000"/>
              <a:gd name="connsiteY12" fmla="*/ 3600000 h 3600000"/>
              <a:gd name="connsiteX13" fmla="*/ 1800000 w 3600000"/>
              <a:gd name="connsiteY13" fmla="*/ 3600000 h 3600000"/>
              <a:gd name="connsiteX14" fmla="*/ 3600000 w 3600000"/>
              <a:gd name="connsiteY14" fmla="*/ 1800000 h 3600000"/>
              <a:gd name="connsiteX15" fmla="*/ 1800000 w 3600000"/>
              <a:gd name="connsiteY15" fmla="*/ 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00000" h="3600000">
                <a:moveTo>
                  <a:pt x="1727220" y="1754756"/>
                </a:moveTo>
                <a:cubicBezTo>
                  <a:pt x="1746520" y="1756215"/>
                  <a:pt x="1799532" y="1757560"/>
                  <a:pt x="1799501" y="1799525"/>
                </a:cubicBezTo>
                <a:lnTo>
                  <a:pt x="1800000" y="1800025"/>
                </a:lnTo>
                <a:cubicBezTo>
                  <a:pt x="1800031" y="1841991"/>
                  <a:pt x="1747019" y="1843335"/>
                  <a:pt x="1727719" y="1844794"/>
                </a:cubicBezTo>
                <a:cubicBezTo>
                  <a:pt x="1708420" y="1846253"/>
                  <a:pt x="1639432" y="1837332"/>
                  <a:pt x="1591162" y="1829788"/>
                </a:cubicBezTo>
                <a:cubicBezTo>
                  <a:pt x="1567027" y="1826015"/>
                  <a:pt x="1541517" y="1820972"/>
                  <a:pt x="1515662" y="1815610"/>
                </a:cubicBezTo>
                <a:lnTo>
                  <a:pt x="1440000" y="1799528"/>
                </a:lnTo>
                <a:lnTo>
                  <a:pt x="1515163" y="1783941"/>
                </a:lnTo>
                <a:cubicBezTo>
                  <a:pt x="1541017" y="1778579"/>
                  <a:pt x="1566528" y="1773535"/>
                  <a:pt x="1590663" y="1769763"/>
                </a:cubicBezTo>
                <a:cubicBezTo>
                  <a:pt x="1638933" y="1762218"/>
                  <a:pt x="1707920" y="1753298"/>
                  <a:pt x="1727220" y="1754756"/>
                </a:cubicBezTo>
                <a:close/>
                <a:moveTo>
                  <a:pt x="1800000" y="0"/>
                </a:moveTo>
                <a:lnTo>
                  <a:pt x="0" y="0"/>
                </a:lnTo>
                <a:lnTo>
                  <a:pt x="0" y="3600000"/>
                </a:lnTo>
                <a:lnTo>
                  <a:pt x="1800000" y="3600000"/>
                </a:lnTo>
                <a:cubicBezTo>
                  <a:pt x="2794113" y="3600000"/>
                  <a:pt x="3600000" y="2794113"/>
                  <a:pt x="3600000" y="1800000"/>
                </a:cubicBezTo>
                <a:cubicBezTo>
                  <a:pt x="3600000" y="805887"/>
                  <a:pt x="2794113" y="0"/>
                  <a:pt x="1800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6" tIns="24003" rIns="48006" bIns="24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45" dirty="0"/>
          </a:p>
        </p:txBody>
      </p:sp>
    </p:spTree>
    <p:extLst>
      <p:ext uri="{BB962C8B-B14F-4D97-AF65-F5344CB8AC3E}">
        <p14:creationId xmlns:p14="http://schemas.microsoft.com/office/powerpoint/2010/main" val="24624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延期 3">
            <a:extLst>
              <a:ext uri="{FF2B5EF4-FFF2-40B4-BE49-F238E27FC236}">
                <a16:creationId xmlns:a16="http://schemas.microsoft.com/office/drawing/2014/main" id="{0399FA9B-3721-48DB-9AF9-CE9F624451F2}"/>
              </a:ext>
            </a:extLst>
          </p:cNvPr>
          <p:cNvSpPr>
            <a:spLocks noChangeAspect="1"/>
          </p:cNvSpPr>
          <p:nvPr/>
        </p:nvSpPr>
        <p:spPr>
          <a:xfrm flipH="1">
            <a:off x="0" y="450"/>
            <a:ext cx="3600000" cy="36000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6" tIns="24003" rIns="48006" bIns="24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45"/>
          </a:p>
        </p:txBody>
      </p:sp>
    </p:spTree>
    <p:extLst>
      <p:ext uri="{BB962C8B-B14F-4D97-AF65-F5344CB8AC3E}">
        <p14:creationId xmlns:p14="http://schemas.microsoft.com/office/powerpoint/2010/main" val="274841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DF54262-E23E-4346-92C6-13D6837D1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461"/>
            <a:ext cx="18002250" cy="929763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7C8FEBCC-BECF-4A71-B067-7D4DBABE2B51}"/>
              </a:ext>
            </a:extLst>
          </p:cNvPr>
          <p:cNvSpPr>
            <a:spLocks noChangeAspect="1"/>
          </p:cNvSpPr>
          <p:nvPr/>
        </p:nvSpPr>
        <p:spPr>
          <a:xfrm>
            <a:off x="800099" y="5306615"/>
            <a:ext cx="1226345" cy="1226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87393389-127A-4DB7-B808-4D2777986ABE}"/>
              </a:ext>
            </a:extLst>
          </p:cNvPr>
          <p:cNvSpPr/>
          <p:nvPr/>
        </p:nvSpPr>
        <p:spPr>
          <a:xfrm>
            <a:off x="12460988" y="2226535"/>
            <a:ext cx="5407562" cy="4811829"/>
          </a:xfrm>
          <a:custGeom>
            <a:avLst/>
            <a:gdLst>
              <a:gd name="connsiteX0" fmla="*/ 2545571 w 5407562"/>
              <a:gd name="connsiteY0" fmla="*/ 0 h 4811829"/>
              <a:gd name="connsiteX1" fmla="*/ 4876108 w 5407562"/>
              <a:gd name="connsiteY1" fmla="*/ 0 h 4811829"/>
              <a:gd name="connsiteX2" fmla="*/ 4955606 w 5407562"/>
              <a:gd name="connsiteY2" fmla="*/ 58418 h 4811829"/>
              <a:gd name="connsiteX3" fmla="*/ 5130726 w 5407562"/>
              <a:gd name="connsiteY3" fmla="*/ 206273 h 4811829"/>
              <a:gd name="connsiteX4" fmla="*/ 5206228 w 5407562"/>
              <a:gd name="connsiteY4" fmla="*/ 323719 h 4811829"/>
              <a:gd name="connsiteX5" fmla="*/ 5021668 w 5407562"/>
              <a:gd name="connsiteY5" fmla="*/ 281774 h 4811829"/>
              <a:gd name="connsiteX6" fmla="*/ 4426052 w 5407562"/>
              <a:gd name="connsiteY6" fmla="*/ 197884 h 4811829"/>
              <a:gd name="connsiteX7" fmla="*/ 3880766 w 5407562"/>
              <a:gd name="connsiteY7" fmla="*/ 281774 h 4811829"/>
              <a:gd name="connsiteX8" fmla="*/ 3410983 w 5407562"/>
              <a:gd name="connsiteY8" fmla="*/ 558611 h 4811829"/>
              <a:gd name="connsiteX9" fmla="*/ 3184480 w 5407562"/>
              <a:gd name="connsiteY9" fmla="*/ 793503 h 4811829"/>
              <a:gd name="connsiteX10" fmla="*/ 2966366 w 5407562"/>
              <a:gd name="connsiteY10" fmla="*/ 1087117 h 4811829"/>
              <a:gd name="connsiteX11" fmla="*/ 2748252 w 5407562"/>
              <a:gd name="connsiteY11" fmla="*/ 1624013 h 4811829"/>
              <a:gd name="connsiteX12" fmla="*/ 2798586 w 5407562"/>
              <a:gd name="connsiteY12" fmla="*/ 2228020 h 4811829"/>
              <a:gd name="connsiteX13" fmla="*/ 3176091 w 5407562"/>
              <a:gd name="connsiteY13" fmla="*/ 2899139 h 4811829"/>
              <a:gd name="connsiteX14" fmla="*/ 3738153 w 5407562"/>
              <a:gd name="connsiteY14" fmla="*/ 3553481 h 4811829"/>
              <a:gd name="connsiteX15" fmla="*/ 4409272 w 5407562"/>
              <a:gd name="connsiteY15" fmla="*/ 4123932 h 4811829"/>
              <a:gd name="connsiteX16" fmla="*/ 5407562 w 5407562"/>
              <a:gd name="connsiteY16" fmla="*/ 4811829 h 4811829"/>
              <a:gd name="connsiteX17" fmla="*/ 48880 w 5407562"/>
              <a:gd name="connsiteY17" fmla="*/ 4419285 h 4811829"/>
              <a:gd name="connsiteX18" fmla="*/ 21961 w 5407562"/>
              <a:gd name="connsiteY18" fmla="*/ 4299838 h 4811829"/>
              <a:gd name="connsiteX19" fmla="*/ 5052 w 5407562"/>
              <a:gd name="connsiteY19" fmla="*/ 4174266 h 4811829"/>
              <a:gd name="connsiteX20" fmla="*/ 46997 w 5407562"/>
              <a:gd name="connsiteY20" fmla="*/ 3662538 h 4811829"/>
              <a:gd name="connsiteX21" fmla="*/ 248333 w 5407562"/>
              <a:gd name="connsiteY21" fmla="*/ 2924306 h 4811829"/>
              <a:gd name="connsiteX22" fmla="*/ 592282 w 5407562"/>
              <a:gd name="connsiteY22" fmla="*/ 2169297 h 4811829"/>
              <a:gd name="connsiteX23" fmla="*/ 1045287 w 5407562"/>
              <a:gd name="connsiteY23" fmla="*/ 1363954 h 4811829"/>
              <a:gd name="connsiteX24" fmla="*/ 1724795 w 5407562"/>
              <a:gd name="connsiteY24" fmla="*/ 567000 h 4811829"/>
              <a:gd name="connsiteX25" fmla="*/ 2379137 w 5407562"/>
              <a:gd name="connsiteY25" fmla="*/ 88827 h 4811829"/>
              <a:gd name="connsiteX26" fmla="*/ 2545571 w 5407562"/>
              <a:gd name="connsiteY26" fmla="*/ 0 h 481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407562" h="4811829">
                <a:moveTo>
                  <a:pt x="2545571" y="0"/>
                </a:moveTo>
                <a:lnTo>
                  <a:pt x="4876108" y="0"/>
                </a:lnTo>
                <a:lnTo>
                  <a:pt x="4955606" y="58418"/>
                </a:lnTo>
                <a:cubicBezTo>
                  <a:pt x="5028310" y="115742"/>
                  <a:pt x="5089480" y="170620"/>
                  <a:pt x="5130726" y="206273"/>
                </a:cubicBezTo>
                <a:cubicBezTo>
                  <a:pt x="5213218" y="277579"/>
                  <a:pt x="5224404" y="311136"/>
                  <a:pt x="5206228" y="323719"/>
                </a:cubicBezTo>
                <a:cubicBezTo>
                  <a:pt x="5188052" y="336302"/>
                  <a:pt x="5151698" y="302746"/>
                  <a:pt x="5021668" y="281774"/>
                </a:cubicBezTo>
                <a:cubicBezTo>
                  <a:pt x="4891640" y="260802"/>
                  <a:pt x="4616200" y="197884"/>
                  <a:pt x="4426052" y="197884"/>
                </a:cubicBezTo>
                <a:cubicBezTo>
                  <a:pt x="4235901" y="197884"/>
                  <a:pt x="4049944" y="221653"/>
                  <a:pt x="3880766" y="281774"/>
                </a:cubicBezTo>
                <a:cubicBezTo>
                  <a:pt x="3711588" y="341895"/>
                  <a:pt x="3527031" y="473323"/>
                  <a:pt x="3410983" y="558611"/>
                </a:cubicBezTo>
                <a:cubicBezTo>
                  <a:pt x="3294935" y="643899"/>
                  <a:pt x="3258583" y="705419"/>
                  <a:pt x="3184480" y="793503"/>
                </a:cubicBezTo>
                <a:cubicBezTo>
                  <a:pt x="3110377" y="881587"/>
                  <a:pt x="3039071" y="948699"/>
                  <a:pt x="2966366" y="1087117"/>
                </a:cubicBezTo>
                <a:cubicBezTo>
                  <a:pt x="2893661" y="1225535"/>
                  <a:pt x="2776215" y="1433862"/>
                  <a:pt x="2748252" y="1624013"/>
                </a:cubicBezTo>
                <a:cubicBezTo>
                  <a:pt x="2720289" y="1814163"/>
                  <a:pt x="2727279" y="2015499"/>
                  <a:pt x="2798586" y="2228020"/>
                </a:cubicBezTo>
                <a:cubicBezTo>
                  <a:pt x="2869893" y="2440541"/>
                  <a:pt x="3019497" y="2678229"/>
                  <a:pt x="3176091" y="2899139"/>
                </a:cubicBezTo>
                <a:cubicBezTo>
                  <a:pt x="3332685" y="3120049"/>
                  <a:pt x="3532623" y="3349349"/>
                  <a:pt x="3738153" y="3553481"/>
                </a:cubicBezTo>
                <a:cubicBezTo>
                  <a:pt x="3943683" y="3757613"/>
                  <a:pt x="4131038" y="3914207"/>
                  <a:pt x="4409272" y="4123932"/>
                </a:cubicBezTo>
                <a:cubicBezTo>
                  <a:pt x="4687508" y="4333657"/>
                  <a:pt x="5199584" y="4668517"/>
                  <a:pt x="5407562" y="4811829"/>
                </a:cubicBezTo>
                <a:lnTo>
                  <a:pt x="48880" y="4419285"/>
                </a:lnTo>
                <a:lnTo>
                  <a:pt x="21961" y="4299838"/>
                </a:lnTo>
                <a:cubicBezTo>
                  <a:pt x="14315" y="4257894"/>
                  <a:pt x="8548" y="4215861"/>
                  <a:pt x="5052" y="4174266"/>
                </a:cubicBezTo>
                <a:cubicBezTo>
                  <a:pt x="-8930" y="4007885"/>
                  <a:pt x="6450" y="3870865"/>
                  <a:pt x="46997" y="3662538"/>
                </a:cubicBezTo>
                <a:cubicBezTo>
                  <a:pt x="87544" y="3454211"/>
                  <a:pt x="157452" y="3173179"/>
                  <a:pt x="248333" y="2924306"/>
                </a:cubicBezTo>
                <a:cubicBezTo>
                  <a:pt x="339214" y="2675432"/>
                  <a:pt x="459456" y="2429356"/>
                  <a:pt x="592282" y="2169297"/>
                </a:cubicBezTo>
                <a:cubicBezTo>
                  <a:pt x="725108" y="1909238"/>
                  <a:pt x="856535" y="1631003"/>
                  <a:pt x="1045287" y="1363954"/>
                </a:cubicBezTo>
                <a:cubicBezTo>
                  <a:pt x="1234039" y="1096905"/>
                  <a:pt x="1502487" y="779521"/>
                  <a:pt x="1724795" y="567000"/>
                </a:cubicBezTo>
                <a:cubicBezTo>
                  <a:pt x="1947103" y="354479"/>
                  <a:pt x="2137254" y="224449"/>
                  <a:pt x="2379137" y="88827"/>
                </a:cubicBezTo>
                <a:lnTo>
                  <a:pt x="2545571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AFF2868C-7367-4F96-9FDB-291DA1DA46BF}"/>
              </a:ext>
            </a:extLst>
          </p:cNvPr>
          <p:cNvSpPr/>
          <p:nvPr/>
        </p:nvSpPr>
        <p:spPr>
          <a:xfrm>
            <a:off x="8093419" y="3169764"/>
            <a:ext cx="3242868" cy="3340080"/>
          </a:xfrm>
          <a:custGeom>
            <a:avLst/>
            <a:gdLst>
              <a:gd name="connsiteX0" fmla="*/ 2317319 w 3242868"/>
              <a:gd name="connsiteY0" fmla="*/ 1275 h 3340080"/>
              <a:gd name="connsiteX1" fmla="*/ 2938104 w 3242868"/>
              <a:gd name="connsiteY1" fmla="*/ 110331 h 3340080"/>
              <a:gd name="connsiteX2" fmla="*/ 3240108 w 3242868"/>
              <a:gd name="connsiteY2" fmla="*/ 429113 h 3340080"/>
              <a:gd name="connsiteX3" fmla="*/ 3072328 w 3242868"/>
              <a:gd name="connsiteY3" fmla="*/ 655616 h 3340080"/>
              <a:gd name="connsiteX4" fmla="*/ 2812269 w 3242868"/>
              <a:gd name="connsiteY4" fmla="*/ 957619 h 3340080"/>
              <a:gd name="connsiteX5" fmla="*/ 2560599 w 3242868"/>
              <a:gd name="connsiteY5" fmla="*/ 1343513 h 3340080"/>
              <a:gd name="connsiteX6" fmla="*/ 2376042 w 3242868"/>
              <a:gd name="connsiteY6" fmla="*/ 2056577 h 3340080"/>
              <a:gd name="connsiteX7" fmla="*/ 2434764 w 3242868"/>
              <a:gd name="connsiteY7" fmla="*/ 2861920 h 3340080"/>
              <a:gd name="connsiteX8" fmla="*/ 2513935 w 3242868"/>
              <a:gd name="connsiteY8" fmla="*/ 3207442 h 3340080"/>
              <a:gd name="connsiteX9" fmla="*/ 2560230 w 3242868"/>
              <a:gd name="connsiteY9" fmla="*/ 3340080 h 3340080"/>
              <a:gd name="connsiteX10" fmla="*/ 9699 w 3242868"/>
              <a:gd name="connsiteY10" fmla="*/ 3153244 h 3340080"/>
              <a:gd name="connsiteX11" fmla="*/ 1957 w 3242868"/>
              <a:gd name="connsiteY11" fmla="*/ 3029700 h 3340080"/>
              <a:gd name="connsiteX12" fmla="*/ 43902 w 3242868"/>
              <a:gd name="connsiteY12" fmla="*/ 2350192 h 3340080"/>
              <a:gd name="connsiteX13" fmla="*/ 312350 w 3242868"/>
              <a:gd name="connsiteY13" fmla="*/ 1435792 h 3340080"/>
              <a:gd name="connsiteX14" fmla="*/ 840856 w 3242868"/>
              <a:gd name="connsiteY14" fmla="*/ 697561 h 3340080"/>
              <a:gd name="connsiteX15" fmla="*/ 1570698 w 3242868"/>
              <a:gd name="connsiteY15" fmla="*/ 169054 h 3340080"/>
              <a:gd name="connsiteX16" fmla="*/ 2317319 w 3242868"/>
              <a:gd name="connsiteY16" fmla="*/ 1275 h 33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42868" h="3340080">
                <a:moveTo>
                  <a:pt x="2317319" y="1275"/>
                </a:moveTo>
                <a:cubicBezTo>
                  <a:pt x="2545220" y="-8512"/>
                  <a:pt x="2784306" y="39025"/>
                  <a:pt x="2938104" y="110331"/>
                </a:cubicBezTo>
                <a:cubicBezTo>
                  <a:pt x="3091902" y="181637"/>
                  <a:pt x="3217737" y="338232"/>
                  <a:pt x="3240108" y="429113"/>
                </a:cubicBezTo>
                <a:cubicBezTo>
                  <a:pt x="3262479" y="519994"/>
                  <a:pt x="3143634" y="567532"/>
                  <a:pt x="3072328" y="655616"/>
                </a:cubicBezTo>
                <a:cubicBezTo>
                  <a:pt x="3001022" y="743700"/>
                  <a:pt x="2897557" y="842969"/>
                  <a:pt x="2812269" y="957619"/>
                </a:cubicBezTo>
                <a:cubicBezTo>
                  <a:pt x="2726981" y="1072268"/>
                  <a:pt x="2633303" y="1160353"/>
                  <a:pt x="2560599" y="1343513"/>
                </a:cubicBezTo>
                <a:cubicBezTo>
                  <a:pt x="2487895" y="1526673"/>
                  <a:pt x="2397015" y="1803509"/>
                  <a:pt x="2376042" y="2056577"/>
                </a:cubicBezTo>
                <a:cubicBezTo>
                  <a:pt x="2355070" y="2309645"/>
                  <a:pt x="2387227" y="2608852"/>
                  <a:pt x="2434764" y="2861920"/>
                </a:cubicBezTo>
                <a:cubicBezTo>
                  <a:pt x="2458533" y="2988454"/>
                  <a:pt x="2480554" y="3096113"/>
                  <a:pt x="2513935" y="3207442"/>
                </a:cubicBezTo>
                <a:lnTo>
                  <a:pt x="2560230" y="3340080"/>
                </a:lnTo>
                <a:lnTo>
                  <a:pt x="9699" y="3153244"/>
                </a:lnTo>
                <a:lnTo>
                  <a:pt x="1957" y="3029700"/>
                </a:lnTo>
                <a:cubicBezTo>
                  <a:pt x="-839" y="2826966"/>
                  <a:pt x="-7830" y="2615843"/>
                  <a:pt x="43902" y="2350192"/>
                </a:cubicBezTo>
                <a:cubicBezTo>
                  <a:pt x="95634" y="2084541"/>
                  <a:pt x="179524" y="1711230"/>
                  <a:pt x="312350" y="1435792"/>
                </a:cubicBezTo>
                <a:cubicBezTo>
                  <a:pt x="445176" y="1160354"/>
                  <a:pt x="631131" y="908684"/>
                  <a:pt x="840856" y="697561"/>
                </a:cubicBezTo>
                <a:cubicBezTo>
                  <a:pt x="1050581" y="486438"/>
                  <a:pt x="1324621" y="285102"/>
                  <a:pt x="1570698" y="169054"/>
                </a:cubicBezTo>
                <a:cubicBezTo>
                  <a:pt x="1816775" y="53006"/>
                  <a:pt x="2089418" y="11062"/>
                  <a:pt x="2317319" y="127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48B15A2D-1752-4439-9C45-D96205AEF569}"/>
              </a:ext>
            </a:extLst>
          </p:cNvPr>
          <p:cNvSpPr/>
          <p:nvPr/>
        </p:nvSpPr>
        <p:spPr>
          <a:xfrm>
            <a:off x="3095539" y="5018764"/>
            <a:ext cx="2733951" cy="1137692"/>
          </a:xfrm>
          <a:custGeom>
            <a:avLst/>
            <a:gdLst>
              <a:gd name="connsiteX0" fmla="*/ 1659972 w 2733951"/>
              <a:gd name="connsiteY0" fmla="*/ 278 h 1137692"/>
              <a:gd name="connsiteX1" fmla="*/ 1744910 w 2733951"/>
              <a:gd name="connsiteY1" fmla="*/ 6242 h 1137692"/>
              <a:gd name="connsiteX2" fmla="*/ 2080469 w 2733951"/>
              <a:gd name="connsiteY2" fmla="*/ 115298 h 1137692"/>
              <a:gd name="connsiteX3" fmla="*/ 2348917 w 2733951"/>
              <a:gd name="connsiteY3" fmla="*/ 400524 h 1137692"/>
              <a:gd name="connsiteX4" fmla="*/ 2634143 w 2733951"/>
              <a:gd name="connsiteY4" fmla="*/ 920642 h 1137692"/>
              <a:gd name="connsiteX5" fmla="*/ 2725898 w 2733951"/>
              <a:gd name="connsiteY5" fmla="*/ 1120405 h 1137692"/>
              <a:gd name="connsiteX6" fmla="*/ 2733951 w 2733951"/>
              <a:gd name="connsiteY6" fmla="*/ 1137692 h 1137692"/>
              <a:gd name="connsiteX7" fmla="*/ 0 w 2733951"/>
              <a:gd name="connsiteY7" fmla="*/ 937419 h 1137692"/>
              <a:gd name="connsiteX8" fmla="*/ 436227 w 2733951"/>
              <a:gd name="connsiteY8" fmla="*/ 677361 h 1137692"/>
              <a:gd name="connsiteX9" fmla="*/ 956345 w 2733951"/>
              <a:gd name="connsiteY9" fmla="*/ 257911 h 1137692"/>
              <a:gd name="connsiteX10" fmla="*/ 1392572 w 2733951"/>
              <a:gd name="connsiteY10" fmla="*/ 39797 h 1137692"/>
              <a:gd name="connsiteX11" fmla="*/ 1659972 w 2733951"/>
              <a:gd name="connsiteY11" fmla="*/ 278 h 113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3951" h="1137692">
                <a:moveTo>
                  <a:pt x="1659972" y="278"/>
                </a:moveTo>
                <a:cubicBezTo>
                  <a:pt x="1688110" y="999"/>
                  <a:pt x="1716248" y="3096"/>
                  <a:pt x="1744910" y="6242"/>
                </a:cubicBezTo>
                <a:cubicBezTo>
                  <a:pt x="1859559" y="18825"/>
                  <a:pt x="1979801" y="49584"/>
                  <a:pt x="2080469" y="115298"/>
                </a:cubicBezTo>
                <a:cubicBezTo>
                  <a:pt x="2181137" y="181012"/>
                  <a:pt x="2256638" y="266300"/>
                  <a:pt x="2348917" y="400524"/>
                </a:cubicBezTo>
                <a:cubicBezTo>
                  <a:pt x="2441196" y="534748"/>
                  <a:pt x="2554448" y="768242"/>
                  <a:pt x="2634143" y="920642"/>
                </a:cubicBezTo>
                <a:cubicBezTo>
                  <a:pt x="2673991" y="996842"/>
                  <a:pt x="2699158" y="1059060"/>
                  <a:pt x="2725898" y="1120405"/>
                </a:cubicBezTo>
                <a:lnTo>
                  <a:pt x="2733951" y="1137692"/>
                </a:lnTo>
                <a:lnTo>
                  <a:pt x="0" y="937419"/>
                </a:lnTo>
                <a:cubicBezTo>
                  <a:pt x="138418" y="864015"/>
                  <a:pt x="276836" y="790612"/>
                  <a:pt x="436227" y="677361"/>
                </a:cubicBezTo>
                <a:cubicBezTo>
                  <a:pt x="595618" y="564110"/>
                  <a:pt x="796954" y="364172"/>
                  <a:pt x="956345" y="257911"/>
                </a:cubicBezTo>
                <a:cubicBezTo>
                  <a:pt x="1115736" y="151650"/>
                  <a:pt x="1261145" y="81742"/>
                  <a:pt x="1392572" y="39797"/>
                </a:cubicBezTo>
                <a:cubicBezTo>
                  <a:pt x="1491143" y="8338"/>
                  <a:pt x="1575558" y="-1885"/>
                  <a:pt x="1659972" y="27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8360C060-2401-414A-A0B0-93909322C607}"/>
              </a:ext>
            </a:extLst>
          </p:cNvPr>
          <p:cNvSpPr/>
          <p:nvPr/>
        </p:nvSpPr>
        <p:spPr>
          <a:xfrm>
            <a:off x="5829490" y="6156456"/>
            <a:ext cx="2342743" cy="1265488"/>
          </a:xfrm>
          <a:custGeom>
            <a:avLst/>
            <a:gdLst>
              <a:gd name="connsiteX0" fmla="*/ 0 w 2342743"/>
              <a:gd name="connsiteY0" fmla="*/ 0 h 1265488"/>
              <a:gd name="connsiteX1" fmla="*/ 2273629 w 2342743"/>
              <a:gd name="connsiteY1" fmla="*/ 166552 h 1265488"/>
              <a:gd name="connsiteX2" fmla="*/ 2275062 w 2342743"/>
              <a:gd name="connsiteY2" fmla="*/ 189422 h 1265488"/>
              <a:gd name="connsiteX3" fmla="*/ 2324610 w 2342743"/>
              <a:gd name="connsiteY3" fmla="*/ 579904 h 1265488"/>
              <a:gd name="connsiteX4" fmla="*/ 2316221 w 2342743"/>
              <a:gd name="connsiteY4" fmla="*/ 1024520 h 1265488"/>
              <a:gd name="connsiteX5" fmla="*/ 2030995 w 2342743"/>
              <a:gd name="connsiteY5" fmla="*/ 1234245 h 1265488"/>
              <a:gd name="connsiteX6" fmla="*/ 1485711 w 2342743"/>
              <a:gd name="connsiteY6" fmla="*/ 1242634 h 1265488"/>
              <a:gd name="connsiteX7" fmla="*/ 890093 w 2342743"/>
              <a:gd name="connsiteY7" fmla="*/ 1024520 h 1265488"/>
              <a:gd name="connsiteX8" fmla="*/ 453865 w 2342743"/>
              <a:gd name="connsiteY8" fmla="*/ 655405 h 1265488"/>
              <a:gd name="connsiteX9" fmla="*/ 93139 w 2342743"/>
              <a:gd name="connsiteY9" fmla="*/ 177232 h 1265488"/>
              <a:gd name="connsiteX10" fmla="*/ 35268 w 2342743"/>
              <a:gd name="connsiteY10" fmla="*/ 75712 h 1265488"/>
              <a:gd name="connsiteX11" fmla="*/ 0 w 2342743"/>
              <a:gd name="connsiteY11" fmla="*/ 0 h 126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2743" h="1265488">
                <a:moveTo>
                  <a:pt x="0" y="0"/>
                </a:moveTo>
                <a:lnTo>
                  <a:pt x="2273629" y="166552"/>
                </a:lnTo>
                <a:lnTo>
                  <a:pt x="2275062" y="189422"/>
                </a:lnTo>
                <a:cubicBezTo>
                  <a:pt x="2290005" y="330594"/>
                  <a:pt x="2318318" y="457215"/>
                  <a:pt x="2324610" y="579904"/>
                </a:cubicBezTo>
                <a:cubicBezTo>
                  <a:pt x="2332999" y="743489"/>
                  <a:pt x="2365157" y="915463"/>
                  <a:pt x="2316221" y="1024520"/>
                </a:cubicBezTo>
                <a:cubicBezTo>
                  <a:pt x="2267285" y="1133577"/>
                  <a:pt x="2169413" y="1197893"/>
                  <a:pt x="2030995" y="1234245"/>
                </a:cubicBezTo>
                <a:cubicBezTo>
                  <a:pt x="1892577" y="1270597"/>
                  <a:pt x="1675861" y="1277588"/>
                  <a:pt x="1485711" y="1242634"/>
                </a:cubicBezTo>
                <a:cubicBezTo>
                  <a:pt x="1295561" y="1207680"/>
                  <a:pt x="1062067" y="1122391"/>
                  <a:pt x="890093" y="1024520"/>
                </a:cubicBezTo>
                <a:cubicBezTo>
                  <a:pt x="718119" y="926649"/>
                  <a:pt x="586691" y="796620"/>
                  <a:pt x="453865" y="655405"/>
                </a:cubicBezTo>
                <a:cubicBezTo>
                  <a:pt x="321039" y="514190"/>
                  <a:pt x="185418" y="322641"/>
                  <a:pt x="93139" y="177232"/>
                </a:cubicBezTo>
                <a:cubicBezTo>
                  <a:pt x="70069" y="140880"/>
                  <a:pt x="51456" y="107586"/>
                  <a:pt x="35268" y="75712"/>
                </a:cubicBez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9DA11B6C-D02A-41A2-8545-6D418F919C48}"/>
              </a:ext>
            </a:extLst>
          </p:cNvPr>
          <p:cNvSpPr/>
          <p:nvPr/>
        </p:nvSpPr>
        <p:spPr>
          <a:xfrm>
            <a:off x="10653650" y="6509844"/>
            <a:ext cx="4372491" cy="2292566"/>
          </a:xfrm>
          <a:custGeom>
            <a:avLst/>
            <a:gdLst>
              <a:gd name="connsiteX0" fmla="*/ 0 w 4372491"/>
              <a:gd name="connsiteY0" fmla="*/ 0 h 2292566"/>
              <a:gd name="connsiteX1" fmla="*/ 1856219 w 4372491"/>
              <a:gd name="connsiteY1" fmla="*/ 135975 h 2292566"/>
              <a:gd name="connsiteX2" fmla="*/ 1857482 w 4372491"/>
              <a:gd name="connsiteY2" fmla="*/ 141577 h 2292566"/>
              <a:gd name="connsiteX3" fmla="*/ 1938226 w 4372491"/>
              <a:gd name="connsiteY3" fmla="*/ 377517 h 2292566"/>
              <a:gd name="connsiteX4" fmla="*/ 2181507 w 4372491"/>
              <a:gd name="connsiteY4" fmla="*/ 771800 h 2292566"/>
              <a:gd name="connsiteX5" fmla="*/ 2642901 w 4372491"/>
              <a:gd name="connsiteY5" fmla="*/ 1199639 h 2292566"/>
              <a:gd name="connsiteX6" fmla="*/ 3439856 w 4372491"/>
              <a:gd name="connsiteY6" fmla="*/ 1510031 h 2292566"/>
              <a:gd name="connsiteX7" fmla="*/ 4035474 w 4372491"/>
              <a:gd name="connsiteY7" fmla="*/ 1526809 h 2292566"/>
              <a:gd name="connsiteX8" fmla="*/ 4186476 w 4372491"/>
              <a:gd name="connsiteY8" fmla="*/ 1501642 h 2292566"/>
              <a:gd name="connsiteX9" fmla="*/ 4371034 w 4372491"/>
              <a:gd name="connsiteY9" fmla="*/ 1468086 h 2292566"/>
              <a:gd name="connsiteX10" fmla="*/ 4253588 w 4372491"/>
              <a:gd name="connsiteY10" fmla="*/ 1702978 h 2292566"/>
              <a:gd name="connsiteX11" fmla="*/ 3926417 w 4372491"/>
              <a:gd name="connsiteY11" fmla="*/ 2038538 h 2292566"/>
              <a:gd name="connsiteX12" fmla="*/ 3104296 w 4372491"/>
              <a:gd name="connsiteY12" fmla="*/ 2281818 h 2292566"/>
              <a:gd name="connsiteX13" fmla="*/ 2273786 w 4372491"/>
              <a:gd name="connsiteY13" fmla="*/ 2214706 h 2292566"/>
              <a:gd name="connsiteX14" fmla="*/ 1518777 w 4372491"/>
              <a:gd name="connsiteY14" fmla="*/ 1904314 h 2292566"/>
              <a:gd name="connsiteX15" fmla="*/ 705045 w 4372491"/>
              <a:gd name="connsiteY15" fmla="*/ 1216417 h 2292566"/>
              <a:gd name="connsiteX16" fmla="*/ 101037 w 4372491"/>
              <a:gd name="connsiteY16" fmla="*/ 234905 h 2292566"/>
              <a:gd name="connsiteX17" fmla="*/ 13936 w 4372491"/>
              <a:gd name="connsiteY17" fmla="*/ 39927 h 2292566"/>
              <a:gd name="connsiteX18" fmla="*/ 0 w 4372491"/>
              <a:gd name="connsiteY18" fmla="*/ 0 h 2292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72491" h="2292566">
                <a:moveTo>
                  <a:pt x="0" y="0"/>
                </a:moveTo>
                <a:lnTo>
                  <a:pt x="1856219" y="135975"/>
                </a:lnTo>
                <a:lnTo>
                  <a:pt x="1857482" y="141577"/>
                </a:lnTo>
                <a:cubicBezTo>
                  <a:pt x="1879503" y="224069"/>
                  <a:pt x="1907467" y="304114"/>
                  <a:pt x="1938226" y="377517"/>
                </a:cubicBezTo>
                <a:cubicBezTo>
                  <a:pt x="1999745" y="524324"/>
                  <a:pt x="2064061" y="634780"/>
                  <a:pt x="2181507" y="771800"/>
                </a:cubicBezTo>
                <a:cubicBezTo>
                  <a:pt x="2298953" y="908820"/>
                  <a:pt x="2433176" y="1076601"/>
                  <a:pt x="2642901" y="1199639"/>
                </a:cubicBezTo>
                <a:cubicBezTo>
                  <a:pt x="2852626" y="1322678"/>
                  <a:pt x="3207760" y="1455503"/>
                  <a:pt x="3439856" y="1510031"/>
                </a:cubicBezTo>
                <a:cubicBezTo>
                  <a:pt x="3671952" y="1564559"/>
                  <a:pt x="3911037" y="1528207"/>
                  <a:pt x="4035474" y="1526809"/>
                </a:cubicBezTo>
                <a:cubicBezTo>
                  <a:pt x="4159911" y="1525411"/>
                  <a:pt x="4130549" y="1511429"/>
                  <a:pt x="4186476" y="1501642"/>
                </a:cubicBezTo>
                <a:cubicBezTo>
                  <a:pt x="4242403" y="1491855"/>
                  <a:pt x="4359849" y="1434530"/>
                  <a:pt x="4371034" y="1468086"/>
                </a:cubicBezTo>
                <a:cubicBezTo>
                  <a:pt x="4382219" y="1501642"/>
                  <a:pt x="4327691" y="1607903"/>
                  <a:pt x="4253588" y="1702978"/>
                </a:cubicBezTo>
                <a:cubicBezTo>
                  <a:pt x="4179485" y="1798053"/>
                  <a:pt x="4117966" y="1942065"/>
                  <a:pt x="3926417" y="2038538"/>
                </a:cubicBezTo>
                <a:cubicBezTo>
                  <a:pt x="3734868" y="2135011"/>
                  <a:pt x="3379734" y="2252457"/>
                  <a:pt x="3104296" y="2281818"/>
                </a:cubicBezTo>
                <a:cubicBezTo>
                  <a:pt x="2828858" y="2311179"/>
                  <a:pt x="2538039" y="2277623"/>
                  <a:pt x="2273786" y="2214706"/>
                </a:cubicBezTo>
                <a:cubicBezTo>
                  <a:pt x="2009533" y="2151789"/>
                  <a:pt x="1780234" y="2070695"/>
                  <a:pt x="1518777" y="1904314"/>
                </a:cubicBezTo>
                <a:cubicBezTo>
                  <a:pt x="1257320" y="1737933"/>
                  <a:pt x="941335" y="1494652"/>
                  <a:pt x="705045" y="1216417"/>
                </a:cubicBezTo>
                <a:cubicBezTo>
                  <a:pt x="468755" y="938182"/>
                  <a:pt x="239455" y="517334"/>
                  <a:pt x="101037" y="234905"/>
                </a:cubicBezTo>
                <a:cubicBezTo>
                  <a:pt x="66433" y="164298"/>
                  <a:pt x="37945" y="100245"/>
                  <a:pt x="13936" y="39927"/>
                </a:cubicBez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DA990C58-9653-4250-A4E5-A6EF12687771}"/>
              </a:ext>
            </a:extLst>
          </p:cNvPr>
          <p:cNvSpPr/>
          <p:nvPr/>
        </p:nvSpPr>
        <p:spPr>
          <a:xfrm>
            <a:off x="15006560" y="1881100"/>
            <a:ext cx="2330537" cy="345434"/>
          </a:xfrm>
          <a:custGeom>
            <a:avLst/>
            <a:gdLst>
              <a:gd name="connsiteX0" fmla="*/ 1435781 w 2330537"/>
              <a:gd name="connsiteY0" fmla="*/ 639 h 345434"/>
              <a:gd name="connsiteX1" fmla="*/ 1536531 w 2330537"/>
              <a:gd name="connsiteY1" fmla="*/ 6423 h 345434"/>
              <a:gd name="connsiteX2" fmla="*/ 2165705 w 2330537"/>
              <a:gd name="connsiteY2" fmla="*/ 241315 h 345434"/>
              <a:gd name="connsiteX3" fmla="*/ 2293377 w 2330537"/>
              <a:gd name="connsiteY3" fmla="*/ 318127 h 345434"/>
              <a:gd name="connsiteX4" fmla="*/ 2330537 w 2330537"/>
              <a:gd name="connsiteY4" fmla="*/ 345434 h 345434"/>
              <a:gd name="connsiteX5" fmla="*/ 0 w 2330537"/>
              <a:gd name="connsiteY5" fmla="*/ 345434 h 345434"/>
              <a:gd name="connsiteX6" fmla="*/ 20221 w 2330537"/>
              <a:gd name="connsiteY6" fmla="*/ 334642 h 345434"/>
              <a:gd name="connsiteX7" fmla="*/ 630520 w 2330537"/>
              <a:gd name="connsiteY7" fmla="*/ 98702 h 345434"/>
              <a:gd name="connsiteX8" fmla="*/ 1435781 w 2330537"/>
              <a:gd name="connsiteY8" fmla="*/ 639 h 34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30537" h="345434">
                <a:moveTo>
                  <a:pt x="1435781" y="639"/>
                </a:moveTo>
                <a:cubicBezTo>
                  <a:pt x="1470839" y="1551"/>
                  <a:pt x="1504548" y="3452"/>
                  <a:pt x="1536531" y="6423"/>
                </a:cubicBezTo>
                <a:cubicBezTo>
                  <a:pt x="1792395" y="30192"/>
                  <a:pt x="1990933" y="150434"/>
                  <a:pt x="2165705" y="241315"/>
                </a:cubicBezTo>
                <a:cubicBezTo>
                  <a:pt x="2209397" y="264035"/>
                  <a:pt x="2252305" y="290338"/>
                  <a:pt x="2293377" y="318127"/>
                </a:cubicBezTo>
                <a:lnTo>
                  <a:pt x="2330537" y="345434"/>
                </a:lnTo>
                <a:lnTo>
                  <a:pt x="0" y="345434"/>
                </a:lnTo>
                <a:lnTo>
                  <a:pt x="20221" y="334642"/>
                </a:lnTo>
                <a:cubicBezTo>
                  <a:pt x="211857" y="237906"/>
                  <a:pt x="417650" y="152182"/>
                  <a:pt x="630520" y="98702"/>
                </a:cubicBezTo>
                <a:cubicBezTo>
                  <a:pt x="878869" y="36309"/>
                  <a:pt x="1190376" y="-5746"/>
                  <a:pt x="1435781" y="63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C35A02F0-0221-4BEE-8881-2CF7BED46D09}"/>
              </a:ext>
            </a:extLst>
          </p:cNvPr>
          <p:cNvSpPr/>
          <p:nvPr/>
        </p:nvSpPr>
        <p:spPr>
          <a:xfrm>
            <a:off x="3095539" y="2226535"/>
            <a:ext cx="11911021" cy="4419285"/>
          </a:xfrm>
          <a:custGeom>
            <a:avLst/>
            <a:gdLst>
              <a:gd name="connsiteX0" fmla="*/ 0 w 11911021"/>
              <a:gd name="connsiteY0" fmla="*/ 0 h 4419285"/>
              <a:gd name="connsiteX1" fmla="*/ 11911021 w 11911021"/>
              <a:gd name="connsiteY1" fmla="*/ 0 h 4419285"/>
              <a:gd name="connsiteX2" fmla="*/ 11744587 w 11911021"/>
              <a:gd name="connsiteY2" fmla="*/ 88827 h 4419285"/>
              <a:gd name="connsiteX3" fmla="*/ 11090245 w 11911021"/>
              <a:gd name="connsiteY3" fmla="*/ 567000 h 4419285"/>
              <a:gd name="connsiteX4" fmla="*/ 10410737 w 11911021"/>
              <a:gd name="connsiteY4" fmla="*/ 1363954 h 4419285"/>
              <a:gd name="connsiteX5" fmla="*/ 9957732 w 11911021"/>
              <a:gd name="connsiteY5" fmla="*/ 2169297 h 4419285"/>
              <a:gd name="connsiteX6" fmla="*/ 9613783 w 11911021"/>
              <a:gd name="connsiteY6" fmla="*/ 2924306 h 4419285"/>
              <a:gd name="connsiteX7" fmla="*/ 9412447 w 11911021"/>
              <a:gd name="connsiteY7" fmla="*/ 3662538 h 4419285"/>
              <a:gd name="connsiteX8" fmla="*/ 9370502 w 11911021"/>
              <a:gd name="connsiteY8" fmla="*/ 4174266 h 4419285"/>
              <a:gd name="connsiteX9" fmla="*/ 9387411 w 11911021"/>
              <a:gd name="connsiteY9" fmla="*/ 4299838 h 4419285"/>
              <a:gd name="connsiteX10" fmla="*/ 9414330 w 11911021"/>
              <a:gd name="connsiteY10" fmla="*/ 4419285 h 4419285"/>
              <a:gd name="connsiteX11" fmla="*/ 7558111 w 11911021"/>
              <a:gd name="connsiteY11" fmla="*/ 4283310 h 4419285"/>
              <a:gd name="connsiteX12" fmla="*/ 7511816 w 11911021"/>
              <a:gd name="connsiteY12" fmla="*/ 4150672 h 4419285"/>
              <a:gd name="connsiteX13" fmla="*/ 7432645 w 11911021"/>
              <a:gd name="connsiteY13" fmla="*/ 3805150 h 4419285"/>
              <a:gd name="connsiteX14" fmla="*/ 7373923 w 11911021"/>
              <a:gd name="connsiteY14" fmla="*/ 2999807 h 4419285"/>
              <a:gd name="connsiteX15" fmla="*/ 7558480 w 11911021"/>
              <a:gd name="connsiteY15" fmla="*/ 2286743 h 4419285"/>
              <a:gd name="connsiteX16" fmla="*/ 7810150 w 11911021"/>
              <a:gd name="connsiteY16" fmla="*/ 1900849 h 4419285"/>
              <a:gd name="connsiteX17" fmla="*/ 8070209 w 11911021"/>
              <a:gd name="connsiteY17" fmla="*/ 1598846 h 4419285"/>
              <a:gd name="connsiteX18" fmla="*/ 8237989 w 11911021"/>
              <a:gd name="connsiteY18" fmla="*/ 1372343 h 4419285"/>
              <a:gd name="connsiteX19" fmla="*/ 7935985 w 11911021"/>
              <a:gd name="connsiteY19" fmla="*/ 1053561 h 4419285"/>
              <a:gd name="connsiteX20" fmla="*/ 7315200 w 11911021"/>
              <a:gd name="connsiteY20" fmla="*/ 944505 h 4419285"/>
              <a:gd name="connsiteX21" fmla="*/ 6568579 w 11911021"/>
              <a:gd name="connsiteY21" fmla="*/ 1112284 h 4419285"/>
              <a:gd name="connsiteX22" fmla="*/ 5838737 w 11911021"/>
              <a:gd name="connsiteY22" fmla="*/ 1640791 h 4419285"/>
              <a:gd name="connsiteX23" fmla="*/ 5310231 w 11911021"/>
              <a:gd name="connsiteY23" fmla="*/ 2379022 h 4419285"/>
              <a:gd name="connsiteX24" fmla="*/ 5041783 w 11911021"/>
              <a:gd name="connsiteY24" fmla="*/ 3293422 h 4419285"/>
              <a:gd name="connsiteX25" fmla="*/ 4999838 w 11911021"/>
              <a:gd name="connsiteY25" fmla="*/ 3972930 h 4419285"/>
              <a:gd name="connsiteX26" fmla="*/ 5007580 w 11911021"/>
              <a:gd name="connsiteY26" fmla="*/ 4096474 h 4419285"/>
              <a:gd name="connsiteX27" fmla="*/ 2733951 w 11911021"/>
              <a:gd name="connsiteY27" fmla="*/ 3929922 h 4419285"/>
              <a:gd name="connsiteX28" fmla="*/ 2725898 w 11911021"/>
              <a:gd name="connsiteY28" fmla="*/ 3912635 h 4419285"/>
              <a:gd name="connsiteX29" fmla="*/ 2634143 w 11911021"/>
              <a:gd name="connsiteY29" fmla="*/ 3712872 h 4419285"/>
              <a:gd name="connsiteX30" fmla="*/ 2348917 w 11911021"/>
              <a:gd name="connsiteY30" fmla="*/ 3192754 h 4419285"/>
              <a:gd name="connsiteX31" fmla="*/ 2080469 w 11911021"/>
              <a:gd name="connsiteY31" fmla="*/ 2907528 h 4419285"/>
              <a:gd name="connsiteX32" fmla="*/ 1744910 w 11911021"/>
              <a:gd name="connsiteY32" fmla="*/ 2798472 h 4419285"/>
              <a:gd name="connsiteX33" fmla="*/ 1392572 w 11911021"/>
              <a:gd name="connsiteY33" fmla="*/ 2832027 h 4419285"/>
              <a:gd name="connsiteX34" fmla="*/ 956345 w 11911021"/>
              <a:gd name="connsiteY34" fmla="*/ 3050141 h 4419285"/>
              <a:gd name="connsiteX35" fmla="*/ 436227 w 11911021"/>
              <a:gd name="connsiteY35" fmla="*/ 3469591 h 4419285"/>
              <a:gd name="connsiteX36" fmla="*/ 0 w 11911021"/>
              <a:gd name="connsiteY36" fmla="*/ 3729649 h 4419285"/>
              <a:gd name="connsiteX37" fmla="*/ 0 w 11911021"/>
              <a:gd name="connsiteY37" fmla="*/ 0 h 4419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911021" h="4419285">
                <a:moveTo>
                  <a:pt x="0" y="0"/>
                </a:moveTo>
                <a:lnTo>
                  <a:pt x="11911021" y="0"/>
                </a:lnTo>
                <a:lnTo>
                  <a:pt x="11744587" y="88827"/>
                </a:lnTo>
                <a:cubicBezTo>
                  <a:pt x="11502704" y="224449"/>
                  <a:pt x="11312553" y="354479"/>
                  <a:pt x="11090245" y="567000"/>
                </a:cubicBezTo>
                <a:cubicBezTo>
                  <a:pt x="10867937" y="779521"/>
                  <a:pt x="10599489" y="1096905"/>
                  <a:pt x="10410737" y="1363954"/>
                </a:cubicBezTo>
                <a:cubicBezTo>
                  <a:pt x="10221985" y="1631003"/>
                  <a:pt x="10090558" y="1909238"/>
                  <a:pt x="9957732" y="2169297"/>
                </a:cubicBezTo>
                <a:cubicBezTo>
                  <a:pt x="9824906" y="2429356"/>
                  <a:pt x="9704664" y="2675432"/>
                  <a:pt x="9613783" y="2924306"/>
                </a:cubicBezTo>
                <a:cubicBezTo>
                  <a:pt x="9522902" y="3173179"/>
                  <a:pt x="9452994" y="3454211"/>
                  <a:pt x="9412447" y="3662538"/>
                </a:cubicBezTo>
                <a:cubicBezTo>
                  <a:pt x="9371900" y="3870865"/>
                  <a:pt x="9356520" y="4007885"/>
                  <a:pt x="9370502" y="4174266"/>
                </a:cubicBezTo>
                <a:cubicBezTo>
                  <a:pt x="9373998" y="4215861"/>
                  <a:pt x="9379765" y="4257894"/>
                  <a:pt x="9387411" y="4299838"/>
                </a:cubicBezTo>
                <a:lnTo>
                  <a:pt x="9414330" y="4419285"/>
                </a:lnTo>
                <a:lnTo>
                  <a:pt x="7558111" y="4283310"/>
                </a:lnTo>
                <a:lnTo>
                  <a:pt x="7511816" y="4150672"/>
                </a:lnTo>
                <a:cubicBezTo>
                  <a:pt x="7478435" y="4039343"/>
                  <a:pt x="7456414" y="3931684"/>
                  <a:pt x="7432645" y="3805150"/>
                </a:cubicBezTo>
                <a:cubicBezTo>
                  <a:pt x="7385108" y="3552082"/>
                  <a:pt x="7352951" y="3252875"/>
                  <a:pt x="7373923" y="2999807"/>
                </a:cubicBezTo>
                <a:cubicBezTo>
                  <a:pt x="7394896" y="2746739"/>
                  <a:pt x="7485776" y="2469903"/>
                  <a:pt x="7558480" y="2286743"/>
                </a:cubicBezTo>
                <a:cubicBezTo>
                  <a:pt x="7631184" y="2103583"/>
                  <a:pt x="7724862" y="2015498"/>
                  <a:pt x="7810150" y="1900849"/>
                </a:cubicBezTo>
                <a:cubicBezTo>
                  <a:pt x="7895438" y="1786199"/>
                  <a:pt x="7998903" y="1686930"/>
                  <a:pt x="8070209" y="1598846"/>
                </a:cubicBezTo>
                <a:cubicBezTo>
                  <a:pt x="8141515" y="1510762"/>
                  <a:pt x="8260360" y="1463224"/>
                  <a:pt x="8237989" y="1372343"/>
                </a:cubicBezTo>
                <a:cubicBezTo>
                  <a:pt x="8215618" y="1281462"/>
                  <a:pt x="8089783" y="1124867"/>
                  <a:pt x="7935985" y="1053561"/>
                </a:cubicBezTo>
                <a:cubicBezTo>
                  <a:pt x="7782187" y="982255"/>
                  <a:pt x="7543101" y="934718"/>
                  <a:pt x="7315200" y="944505"/>
                </a:cubicBezTo>
                <a:cubicBezTo>
                  <a:pt x="7087299" y="954292"/>
                  <a:pt x="6814656" y="996236"/>
                  <a:pt x="6568579" y="1112284"/>
                </a:cubicBezTo>
                <a:cubicBezTo>
                  <a:pt x="6322502" y="1228332"/>
                  <a:pt x="6048462" y="1429668"/>
                  <a:pt x="5838737" y="1640791"/>
                </a:cubicBezTo>
                <a:cubicBezTo>
                  <a:pt x="5629012" y="1851914"/>
                  <a:pt x="5443057" y="2103584"/>
                  <a:pt x="5310231" y="2379022"/>
                </a:cubicBezTo>
                <a:cubicBezTo>
                  <a:pt x="5177405" y="2654460"/>
                  <a:pt x="5093515" y="3027771"/>
                  <a:pt x="5041783" y="3293422"/>
                </a:cubicBezTo>
                <a:cubicBezTo>
                  <a:pt x="4990051" y="3559073"/>
                  <a:pt x="4997042" y="3770196"/>
                  <a:pt x="4999838" y="3972930"/>
                </a:cubicBezTo>
                <a:lnTo>
                  <a:pt x="5007580" y="4096474"/>
                </a:lnTo>
                <a:lnTo>
                  <a:pt x="2733951" y="3929922"/>
                </a:lnTo>
                <a:lnTo>
                  <a:pt x="2725898" y="3912635"/>
                </a:lnTo>
                <a:cubicBezTo>
                  <a:pt x="2699158" y="3851290"/>
                  <a:pt x="2673991" y="3789072"/>
                  <a:pt x="2634143" y="3712872"/>
                </a:cubicBezTo>
                <a:cubicBezTo>
                  <a:pt x="2554448" y="3560472"/>
                  <a:pt x="2441196" y="3326978"/>
                  <a:pt x="2348917" y="3192754"/>
                </a:cubicBezTo>
                <a:cubicBezTo>
                  <a:pt x="2256638" y="3058530"/>
                  <a:pt x="2181137" y="2973242"/>
                  <a:pt x="2080469" y="2907528"/>
                </a:cubicBezTo>
                <a:cubicBezTo>
                  <a:pt x="1979801" y="2841814"/>
                  <a:pt x="1859559" y="2811055"/>
                  <a:pt x="1744910" y="2798472"/>
                </a:cubicBezTo>
                <a:cubicBezTo>
                  <a:pt x="1630261" y="2785889"/>
                  <a:pt x="1524000" y="2790082"/>
                  <a:pt x="1392572" y="2832027"/>
                </a:cubicBezTo>
                <a:cubicBezTo>
                  <a:pt x="1261145" y="2873972"/>
                  <a:pt x="1115736" y="2943880"/>
                  <a:pt x="956345" y="3050141"/>
                </a:cubicBezTo>
                <a:cubicBezTo>
                  <a:pt x="796954" y="3156402"/>
                  <a:pt x="595618" y="3356340"/>
                  <a:pt x="436227" y="3469591"/>
                </a:cubicBezTo>
                <a:cubicBezTo>
                  <a:pt x="276836" y="3582842"/>
                  <a:pt x="138418" y="3656245"/>
                  <a:pt x="0" y="3729649"/>
                </a:cubicBez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2628E04-EFFC-41D8-AF71-5D43B9068D9E}"/>
              </a:ext>
            </a:extLst>
          </p:cNvPr>
          <p:cNvSpPr/>
          <p:nvPr/>
        </p:nvSpPr>
        <p:spPr>
          <a:xfrm>
            <a:off x="15193982" y="2226535"/>
            <a:ext cx="2674568" cy="4811829"/>
          </a:xfrm>
          <a:custGeom>
            <a:avLst/>
            <a:gdLst>
              <a:gd name="connsiteX0" fmla="*/ 2143114 w 2674568"/>
              <a:gd name="connsiteY0" fmla="*/ 0 h 4811829"/>
              <a:gd name="connsiteX1" fmla="*/ 2674568 w 2674568"/>
              <a:gd name="connsiteY1" fmla="*/ 0 h 4811829"/>
              <a:gd name="connsiteX2" fmla="*/ 2674568 w 2674568"/>
              <a:gd name="connsiteY2" fmla="*/ 4811829 h 4811829"/>
              <a:gd name="connsiteX3" fmla="*/ 1676278 w 2674568"/>
              <a:gd name="connsiteY3" fmla="*/ 4123932 h 4811829"/>
              <a:gd name="connsiteX4" fmla="*/ 1005159 w 2674568"/>
              <a:gd name="connsiteY4" fmla="*/ 3553481 h 4811829"/>
              <a:gd name="connsiteX5" fmla="*/ 443097 w 2674568"/>
              <a:gd name="connsiteY5" fmla="*/ 2899139 h 4811829"/>
              <a:gd name="connsiteX6" fmla="*/ 65592 w 2674568"/>
              <a:gd name="connsiteY6" fmla="*/ 2228020 h 4811829"/>
              <a:gd name="connsiteX7" fmla="*/ 15258 w 2674568"/>
              <a:gd name="connsiteY7" fmla="*/ 1624013 h 4811829"/>
              <a:gd name="connsiteX8" fmla="*/ 233372 w 2674568"/>
              <a:gd name="connsiteY8" fmla="*/ 1087117 h 4811829"/>
              <a:gd name="connsiteX9" fmla="*/ 451486 w 2674568"/>
              <a:gd name="connsiteY9" fmla="*/ 793503 h 4811829"/>
              <a:gd name="connsiteX10" fmla="*/ 677989 w 2674568"/>
              <a:gd name="connsiteY10" fmla="*/ 558611 h 4811829"/>
              <a:gd name="connsiteX11" fmla="*/ 1147772 w 2674568"/>
              <a:gd name="connsiteY11" fmla="*/ 281774 h 4811829"/>
              <a:gd name="connsiteX12" fmla="*/ 1693058 w 2674568"/>
              <a:gd name="connsiteY12" fmla="*/ 197884 h 4811829"/>
              <a:gd name="connsiteX13" fmla="*/ 2288674 w 2674568"/>
              <a:gd name="connsiteY13" fmla="*/ 281774 h 4811829"/>
              <a:gd name="connsiteX14" fmla="*/ 2473234 w 2674568"/>
              <a:gd name="connsiteY14" fmla="*/ 323719 h 4811829"/>
              <a:gd name="connsiteX15" fmla="*/ 2397732 w 2674568"/>
              <a:gd name="connsiteY15" fmla="*/ 206273 h 4811829"/>
              <a:gd name="connsiteX16" fmla="*/ 2222612 w 2674568"/>
              <a:gd name="connsiteY16" fmla="*/ 58418 h 4811829"/>
              <a:gd name="connsiteX17" fmla="*/ 2143114 w 2674568"/>
              <a:gd name="connsiteY17" fmla="*/ 0 h 481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74568" h="4811829">
                <a:moveTo>
                  <a:pt x="2143114" y="0"/>
                </a:moveTo>
                <a:lnTo>
                  <a:pt x="2674568" y="0"/>
                </a:lnTo>
                <a:lnTo>
                  <a:pt x="2674568" y="4811829"/>
                </a:lnTo>
                <a:cubicBezTo>
                  <a:pt x="2466590" y="4668517"/>
                  <a:pt x="1954514" y="4333657"/>
                  <a:pt x="1676278" y="4123932"/>
                </a:cubicBezTo>
                <a:cubicBezTo>
                  <a:pt x="1398044" y="3914207"/>
                  <a:pt x="1210689" y="3757613"/>
                  <a:pt x="1005159" y="3553481"/>
                </a:cubicBezTo>
                <a:cubicBezTo>
                  <a:pt x="799629" y="3349349"/>
                  <a:pt x="599691" y="3120049"/>
                  <a:pt x="443097" y="2899139"/>
                </a:cubicBezTo>
                <a:cubicBezTo>
                  <a:pt x="286503" y="2678229"/>
                  <a:pt x="136899" y="2440541"/>
                  <a:pt x="65592" y="2228020"/>
                </a:cubicBezTo>
                <a:cubicBezTo>
                  <a:pt x="-5715" y="2015499"/>
                  <a:pt x="-12705" y="1814163"/>
                  <a:pt x="15258" y="1624013"/>
                </a:cubicBezTo>
                <a:cubicBezTo>
                  <a:pt x="43221" y="1433862"/>
                  <a:pt x="160667" y="1225535"/>
                  <a:pt x="233372" y="1087117"/>
                </a:cubicBezTo>
                <a:cubicBezTo>
                  <a:pt x="306077" y="948699"/>
                  <a:pt x="377383" y="881587"/>
                  <a:pt x="451486" y="793503"/>
                </a:cubicBezTo>
                <a:cubicBezTo>
                  <a:pt x="525589" y="705419"/>
                  <a:pt x="561941" y="643899"/>
                  <a:pt x="677989" y="558611"/>
                </a:cubicBezTo>
                <a:cubicBezTo>
                  <a:pt x="794037" y="473323"/>
                  <a:pt x="978594" y="341895"/>
                  <a:pt x="1147772" y="281774"/>
                </a:cubicBezTo>
                <a:cubicBezTo>
                  <a:pt x="1316950" y="221653"/>
                  <a:pt x="1502907" y="197884"/>
                  <a:pt x="1693058" y="197884"/>
                </a:cubicBezTo>
                <a:cubicBezTo>
                  <a:pt x="1883206" y="197884"/>
                  <a:pt x="2158646" y="260802"/>
                  <a:pt x="2288674" y="281774"/>
                </a:cubicBezTo>
                <a:cubicBezTo>
                  <a:pt x="2418704" y="302746"/>
                  <a:pt x="2455058" y="336302"/>
                  <a:pt x="2473234" y="323719"/>
                </a:cubicBezTo>
                <a:cubicBezTo>
                  <a:pt x="2491410" y="311136"/>
                  <a:pt x="2480224" y="277579"/>
                  <a:pt x="2397732" y="206273"/>
                </a:cubicBezTo>
                <a:cubicBezTo>
                  <a:pt x="2356486" y="170620"/>
                  <a:pt x="2295316" y="115742"/>
                  <a:pt x="2222612" y="58418"/>
                </a:cubicBezTo>
                <a:lnTo>
                  <a:pt x="2143114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794EC49-2CB3-4BC0-A2B8-5000D9B69D92}"/>
              </a:ext>
            </a:extLst>
          </p:cNvPr>
          <p:cNvSpPr/>
          <p:nvPr/>
        </p:nvSpPr>
        <p:spPr>
          <a:xfrm>
            <a:off x="3095538" y="5956184"/>
            <a:ext cx="14773012" cy="3656857"/>
          </a:xfrm>
          <a:custGeom>
            <a:avLst/>
            <a:gdLst>
              <a:gd name="connsiteX0" fmla="*/ 0 w 14773012"/>
              <a:gd name="connsiteY0" fmla="*/ 0 h 3656857"/>
              <a:gd name="connsiteX1" fmla="*/ 2733951 w 14773012"/>
              <a:gd name="connsiteY1" fmla="*/ 200273 h 3656857"/>
              <a:gd name="connsiteX2" fmla="*/ 2769219 w 14773012"/>
              <a:gd name="connsiteY2" fmla="*/ 275985 h 3656857"/>
              <a:gd name="connsiteX3" fmla="*/ 2827090 w 14773012"/>
              <a:gd name="connsiteY3" fmla="*/ 377505 h 3656857"/>
              <a:gd name="connsiteX4" fmla="*/ 3187816 w 14773012"/>
              <a:gd name="connsiteY4" fmla="*/ 855678 h 3656857"/>
              <a:gd name="connsiteX5" fmla="*/ 3624044 w 14773012"/>
              <a:gd name="connsiteY5" fmla="*/ 1224793 h 3656857"/>
              <a:gd name="connsiteX6" fmla="*/ 4219662 w 14773012"/>
              <a:gd name="connsiteY6" fmla="*/ 1442907 h 3656857"/>
              <a:gd name="connsiteX7" fmla="*/ 4764946 w 14773012"/>
              <a:gd name="connsiteY7" fmla="*/ 1434518 h 3656857"/>
              <a:gd name="connsiteX8" fmla="*/ 5050172 w 14773012"/>
              <a:gd name="connsiteY8" fmla="*/ 1224793 h 3656857"/>
              <a:gd name="connsiteX9" fmla="*/ 5058561 w 14773012"/>
              <a:gd name="connsiteY9" fmla="*/ 780177 h 3656857"/>
              <a:gd name="connsiteX10" fmla="*/ 5009013 w 14773012"/>
              <a:gd name="connsiteY10" fmla="*/ 389695 h 3656857"/>
              <a:gd name="connsiteX11" fmla="*/ 5007580 w 14773012"/>
              <a:gd name="connsiteY11" fmla="*/ 366825 h 3656857"/>
              <a:gd name="connsiteX12" fmla="*/ 7558111 w 14773012"/>
              <a:gd name="connsiteY12" fmla="*/ 553661 h 3656857"/>
              <a:gd name="connsiteX13" fmla="*/ 7572047 w 14773012"/>
              <a:gd name="connsiteY13" fmla="*/ 593588 h 3656857"/>
              <a:gd name="connsiteX14" fmla="*/ 7659148 w 14773012"/>
              <a:gd name="connsiteY14" fmla="*/ 788566 h 3656857"/>
              <a:gd name="connsiteX15" fmla="*/ 8263156 w 14773012"/>
              <a:gd name="connsiteY15" fmla="*/ 1770078 h 3656857"/>
              <a:gd name="connsiteX16" fmla="*/ 9076888 w 14773012"/>
              <a:gd name="connsiteY16" fmla="*/ 2457975 h 3656857"/>
              <a:gd name="connsiteX17" fmla="*/ 9831897 w 14773012"/>
              <a:gd name="connsiteY17" fmla="*/ 2768367 h 3656857"/>
              <a:gd name="connsiteX18" fmla="*/ 10662407 w 14773012"/>
              <a:gd name="connsiteY18" fmla="*/ 2835479 h 3656857"/>
              <a:gd name="connsiteX19" fmla="*/ 11484528 w 14773012"/>
              <a:gd name="connsiteY19" fmla="*/ 2592199 h 3656857"/>
              <a:gd name="connsiteX20" fmla="*/ 11811699 w 14773012"/>
              <a:gd name="connsiteY20" fmla="*/ 2256639 h 3656857"/>
              <a:gd name="connsiteX21" fmla="*/ 11929145 w 14773012"/>
              <a:gd name="connsiteY21" fmla="*/ 2021747 h 3656857"/>
              <a:gd name="connsiteX22" fmla="*/ 11744587 w 14773012"/>
              <a:gd name="connsiteY22" fmla="*/ 2055303 h 3656857"/>
              <a:gd name="connsiteX23" fmla="*/ 11593585 w 14773012"/>
              <a:gd name="connsiteY23" fmla="*/ 2080470 h 3656857"/>
              <a:gd name="connsiteX24" fmla="*/ 10997967 w 14773012"/>
              <a:gd name="connsiteY24" fmla="*/ 2063692 h 3656857"/>
              <a:gd name="connsiteX25" fmla="*/ 10201012 w 14773012"/>
              <a:gd name="connsiteY25" fmla="*/ 1753300 h 3656857"/>
              <a:gd name="connsiteX26" fmla="*/ 9739618 w 14773012"/>
              <a:gd name="connsiteY26" fmla="*/ 1325461 h 3656857"/>
              <a:gd name="connsiteX27" fmla="*/ 9496337 w 14773012"/>
              <a:gd name="connsiteY27" fmla="*/ 931178 h 3656857"/>
              <a:gd name="connsiteX28" fmla="*/ 9415593 w 14773012"/>
              <a:gd name="connsiteY28" fmla="*/ 695238 h 3656857"/>
              <a:gd name="connsiteX29" fmla="*/ 9414330 w 14773012"/>
              <a:gd name="connsiteY29" fmla="*/ 689636 h 3656857"/>
              <a:gd name="connsiteX30" fmla="*/ 14773012 w 14773012"/>
              <a:gd name="connsiteY30" fmla="*/ 1082180 h 3656857"/>
              <a:gd name="connsiteX31" fmla="*/ 14773012 w 14773012"/>
              <a:gd name="connsiteY31" fmla="*/ 3656857 h 3656857"/>
              <a:gd name="connsiteX32" fmla="*/ 0 w 14773012"/>
              <a:gd name="connsiteY32" fmla="*/ 3656857 h 3656857"/>
              <a:gd name="connsiteX33" fmla="*/ 0 w 14773012"/>
              <a:gd name="connsiteY33" fmla="*/ 0 h 365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773012" h="3656857">
                <a:moveTo>
                  <a:pt x="0" y="0"/>
                </a:moveTo>
                <a:lnTo>
                  <a:pt x="2733951" y="200273"/>
                </a:lnTo>
                <a:lnTo>
                  <a:pt x="2769219" y="275985"/>
                </a:lnTo>
                <a:cubicBezTo>
                  <a:pt x="2785407" y="307859"/>
                  <a:pt x="2804020" y="341153"/>
                  <a:pt x="2827090" y="377505"/>
                </a:cubicBezTo>
                <a:cubicBezTo>
                  <a:pt x="2919369" y="522914"/>
                  <a:pt x="3054990" y="714463"/>
                  <a:pt x="3187816" y="855678"/>
                </a:cubicBezTo>
                <a:cubicBezTo>
                  <a:pt x="3320642" y="996893"/>
                  <a:pt x="3452070" y="1126922"/>
                  <a:pt x="3624044" y="1224793"/>
                </a:cubicBezTo>
                <a:cubicBezTo>
                  <a:pt x="3796018" y="1322664"/>
                  <a:pt x="4029512" y="1407953"/>
                  <a:pt x="4219662" y="1442907"/>
                </a:cubicBezTo>
                <a:cubicBezTo>
                  <a:pt x="4409812" y="1477861"/>
                  <a:pt x="4626528" y="1470870"/>
                  <a:pt x="4764946" y="1434518"/>
                </a:cubicBezTo>
                <a:cubicBezTo>
                  <a:pt x="4903364" y="1398166"/>
                  <a:pt x="5001236" y="1333850"/>
                  <a:pt x="5050172" y="1224793"/>
                </a:cubicBezTo>
                <a:cubicBezTo>
                  <a:pt x="5099108" y="1115736"/>
                  <a:pt x="5066950" y="943762"/>
                  <a:pt x="5058561" y="780177"/>
                </a:cubicBezTo>
                <a:cubicBezTo>
                  <a:pt x="5052269" y="657488"/>
                  <a:pt x="5023956" y="530867"/>
                  <a:pt x="5009013" y="389695"/>
                </a:cubicBezTo>
                <a:lnTo>
                  <a:pt x="5007580" y="366825"/>
                </a:lnTo>
                <a:lnTo>
                  <a:pt x="7558111" y="553661"/>
                </a:lnTo>
                <a:lnTo>
                  <a:pt x="7572047" y="593588"/>
                </a:lnTo>
                <a:cubicBezTo>
                  <a:pt x="7596056" y="653906"/>
                  <a:pt x="7624544" y="717959"/>
                  <a:pt x="7659148" y="788566"/>
                </a:cubicBezTo>
                <a:cubicBezTo>
                  <a:pt x="7797566" y="1070995"/>
                  <a:pt x="8026866" y="1491843"/>
                  <a:pt x="8263156" y="1770078"/>
                </a:cubicBezTo>
                <a:cubicBezTo>
                  <a:pt x="8499446" y="2048313"/>
                  <a:pt x="8815431" y="2291594"/>
                  <a:pt x="9076888" y="2457975"/>
                </a:cubicBezTo>
                <a:cubicBezTo>
                  <a:pt x="9338345" y="2624356"/>
                  <a:pt x="9567644" y="2705450"/>
                  <a:pt x="9831897" y="2768367"/>
                </a:cubicBezTo>
                <a:cubicBezTo>
                  <a:pt x="10096150" y="2831284"/>
                  <a:pt x="10386969" y="2864840"/>
                  <a:pt x="10662407" y="2835479"/>
                </a:cubicBezTo>
                <a:cubicBezTo>
                  <a:pt x="10937845" y="2806118"/>
                  <a:pt x="11292979" y="2688672"/>
                  <a:pt x="11484528" y="2592199"/>
                </a:cubicBezTo>
                <a:cubicBezTo>
                  <a:pt x="11676077" y="2495726"/>
                  <a:pt x="11737596" y="2351714"/>
                  <a:pt x="11811699" y="2256639"/>
                </a:cubicBezTo>
                <a:cubicBezTo>
                  <a:pt x="11885802" y="2161564"/>
                  <a:pt x="11940330" y="2055303"/>
                  <a:pt x="11929145" y="2021747"/>
                </a:cubicBezTo>
                <a:cubicBezTo>
                  <a:pt x="11917960" y="1988191"/>
                  <a:pt x="11800514" y="2045516"/>
                  <a:pt x="11744587" y="2055303"/>
                </a:cubicBezTo>
                <a:cubicBezTo>
                  <a:pt x="11688660" y="2065090"/>
                  <a:pt x="11718022" y="2079072"/>
                  <a:pt x="11593585" y="2080470"/>
                </a:cubicBezTo>
                <a:cubicBezTo>
                  <a:pt x="11469148" y="2081868"/>
                  <a:pt x="11230063" y="2118220"/>
                  <a:pt x="10997967" y="2063692"/>
                </a:cubicBezTo>
                <a:cubicBezTo>
                  <a:pt x="10765871" y="2009164"/>
                  <a:pt x="10410737" y="1876339"/>
                  <a:pt x="10201012" y="1753300"/>
                </a:cubicBezTo>
                <a:cubicBezTo>
                  <a:pt x="9991287" y="1630262"/>
                  <a:pt x="9857064" y="1462481"/>
                  <a:pt x="9739618" y="1325461"/>
                </a:cubicBezTo>
                <a:cubicBezTo>
                  <a:pt x="9622172" y="1188441"/>
                  <a:pt x="9557856" y="1077985"/>
                  <a:pt x="9496337" y="931178"/>
                </a:cubicBezTo>
                <a:cubicBezTo>
                  <a:pt x="9465578" y="857775"/>
                  <a:pt x="9437614" y="777730"/>
                  <a:pt x="9415593" y="695238"/>
                </a:cubicBezTo>
                <a:lnTo>
                  <a:pt x="9414330" y="689636"/>
                </a:lnTo>
                <a:lnTo>
                  <a:pt x="14773012" y="1082180"/>
                </a:lnTo>
                <a:lnTo>
                  <a:pt x="14773012" y="3656857"/>
                </a:lnTo>
                <a:lnTo>
                  <a:pt x="0" y="3656857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0FF517AA-1F1F-4321-8B76-A6DD20302DAC}"/>
              </a:ext>
            </a:extLst>
          </p:cNvPr>
          <p:cNvSpPr/>
          <p:nvPr/>
        </p:nvSpPr>
        <p:spPr>
          <a:xfrm>
            <a:off x="4304759" y="4640424"/>
            <a:ext cx="2077628" cy="1265784"/>
          </a:xfrm>
          <a:custGeom>
            <a:avLst/>
            <a:gdLst>
              <a:gd name="connsiteX0" fmla="*/ 541 w 2077628"/>
              <a:gd name="connsiteY0" fmla="*/ 268126 h 1265784"/>
              <a:gd name="connsiteX1" fmla="*/ 368841 w 2077628"/>
              <a:gd name="connsiteY1" fmla="*/ 90326 h 1265784"/>
              <a:gd name="connsiteX2" fmla="*/ 781591 w 2077628"/>
              <a:gd name="connsiteY2" fmla="*/ 1426 h 1265784"/>
              <a:gd name="connsiteX3" fmla="*/ 1276891 w 2077628"/>
              <a:gd name="connsiteY3" fmla="*/ 58576 h 1265784"/>
              <a:gd name="connsiteX4" fmla="*/ 1734091 w 2077628"/>
              <a:gd name="connsiteY4" fmla="*/ 331626 h 1265784"/>
              <a:gd name="connsiteX5" fmla="*/ 1994441 w 2077628"/>
              <a:gd name="connsiteY5" fmla="*/ 687226 h 1265784"/>
              <a:gd name="connsiteX6" fmla="*/ 2076991 w 2077628"/>
              <a:gd name="connsiteY6" fmla="*/ 1042826 h 1265784"/>
              <a:gd name="connsiteX7" fmla="*/ 2026191 w 2077628"/>
              <a:gd name="connsiteY7" fmla="*/ 1226976 h 1265784"/>
              <a:gd name="connsiteX8" fmla="*/ 1911891 w 2077628"/>
              <a:gd name="connsiteY8" fmla="*/ 1252376 h 1265784"/>
              <a:gd name="connsiteX9" fmla="*/ 1683291 w 2077628"/>
              <a:gd name="connsiteY9" fmla="*/ 1061876 h 1265784"/>
              <a:gd name="connsiteX10" fmla="*/ 1461041 w 2077628"/>
              <a:gd name="connsiteY10" fmla="*/ 693576 h 1265784"/>
              <a:gd name="connsiteX11" fmla="*/ 1257841 w 2077628"/>
              <a:gd name="connsiteY11" fmla="*/ 395126 h 1265784"/>
              <a:gd name="connsiteX12" fmla="*/ 1073691 w 2077628"/>
              <a:gd name="connsiteY12" fmla="*/ 261776 h 1265784"/>
              <a:gd name="connsiteX13" fmla="*/ 927641 w 2077628"/>
              <a:gd name="connsiteY13" fmla="*/ 191926 h 1265784"/>
              <a:gd name="connsiteX14" fmla="*/ 451391 w 2077628"/>
              <a:gd name="connsiteY14" fmla="*/ 198276 h 1265784"/>
              <a:gd name="connsiteX15" fmla="*/ 541 w 2077628"/>
              <a:gd name="connsiteY15" fmla="*/ 268126 h 1265784"/>
              <a:gd name="connsiteX0" fmla="*/ 541 w 2077628"/>
              <a:gd name="connsiteY0" fmla="*/ 268126 h 1265784"/>
              <a:gd name="connsiteX1" fmla="*/ 368841 w 2077628"/>
              <a:gd name="connsiteY1" fmla="*/ 90326 h 1265784"/>
              <a:gd name="connsiteX2" fmla="*/ 781591 w 2077628"/>
              <a:gd name="connsiteY2" fmla="*/ 1426 h 1265784"/>
              <a:gd name="connsiteX3" fmla="*/ 1276891 w 2077628"/>
              <a:gd name="connsiteY3" fmla="*/ 58576 h 1265784"/>
              <a:gd name="connsiteX4" fmla="*/ 1734091 w 2077628"/>
              <a:gd name="connsiteY4" fmla="*/ 331626 h 1265784"/>
              <a:gd name="connsiteX5" fmla="*/ 1994441 w 2077628"/>
              <a:gd name="connsiteY5" fmla="*/ 687226 h 1265784"/>
              <a:gd name="connsiteX6" fmla="*/ 2076991 w 2077628"/>
              <a:gd name="connsiteY6" fmla="*/ 1042826 h 1265784"/>
              <a:gd name="connsiteX7" fmla="*/ 2026191 w 2077628"/>
              <a:gd name="connsiteY7" fmla="*/ 1226976 h 1265784"/>
              <a:gd name="connsiteX8" fmla="*/ 1911891 w 2077628"/>
              <a:gd name="connsiteY8" fmla="*/ 1252376 h 1265784"/>
              <a:gd name="connsiteX9" fmla="*/ 1683291 w 2077628"/>
              <a:gd name="connsiteY9" fmla="*/ 1061876 h 1265784"/>
              <a:gd name="connsiteX10" fmla="*/ 1461041 w 2077628"/>
              <a:gd name="connsiteY10" fmla="*/ 693576 h 1265784"/>
              <a:gd name="connsiteX11" fmla="*/ 1257841 w 2077628"/>
              <a:gd name="connsiteY11" fmla="*/ 395126 h 1265784"/>
              <a:gd name="connsiteX12" fmla="*/ 1105441 w 2077628"/>
              <a:gd name="connsiteY12" fmla="*/ 230026 h 1265784"/>
              <a:gd name="connsiteX13" fmla="*/ 927641 w 2077628"/>
              <a:gd name="connsiteY13" fmla="*/ 191926 h 1265784"/>
              <a:gd name="connsiteX14" fmla="*/ 451391 w 2077628"/>
              <a:gd name="connsiteY14" fmla="*/ 198276 h 1265784"/>
              <a:gd name="connsiteX15" fmla="*/ 541 w 2077628"/>
              <a:gd name="connsiteY15" fmla="*/ 268126 h 1265784"/>
              <a:gd name="connsiteX0" fmla="*/ 541 w 2077628"/>
              <a:gd name="connsiteY0" fmla="*/ 268126 h 1265784"/>
              <a:gd name="connsiteX1" fmla="*/ 368841 w 2077628"/>
              <a:gd name="connsiteY1" fmla="*/ 90326 h 1265784"/>
              <a:gd name="connsiteX2" fmla="*/ 781591 w 2077628"/>
              <a:gd name="connsiteY2" fmla="*/ 1426 h 1265784"/>
              <a:gd name="connsiteX3" fmla="*/ 1276891 w 2077628"/>
              <a:gd name="connsiteY3" fmla="*/ 58576 h 1265784"/>
              <a:gd name="connsiteX4" fmla="*/ 1734091 w 2077628"/>
              <a:gd name="connsiteY4" fmla="*/ 331626 h 1265784"/>
              <a:gd name="connsiteX5" fmla="*/ 1994441 w 2077628"/>
              <a:gd name="connsiteY5" fmla="*/ 687226 h 1265784"/>
              <a:gd name="connsiteX6" fmla="*/ 2076991 w 2077628"/>
              <a:gd name="connsiteY6" fmla="*/ 1042826 h 1265784"/>
              <a:gd name="connsiteX7" fmla="*/ 2026191 w 2077628"/>
              <a:gd name="connsiteY7" fmla="*/ 1226976 h 1265784"/>
              <a:gd name="connsiteX8" fmla="*/ 1911891 w 2077628"/>
              <a:gd name="connsiteY8" fmla="*/ 1252376 h 1265784"/>
              <a:gd name="connsiteX9" fmla="*/ 1683291 w 2077628"/>
              <a:gd name="connsiteY9" fmla="*/ 1061876 h 1265784"/>
              <a:gd name="connsiteX10" fmla="*/ 1461041 w 2077628"/>
              <a:gd name="connsiteY10" fmla="*/ 693576 h 1265784"/>
              <a:gd name="connsiteX11" fmla="*/ 1257841 w 2077628"/>
              <a:gd name="connsiteY11" fmla="*/ 395126 h 1265784"/>
              <a:gd name="connsiteX12" fmla="*/ 1105441 w 2077628"/>
              <a:gd name="connsiteY12" fmla="*/ 230026 h 1265784"/>
              <a:gd name="connsiteX13" fmla="*/ 851441 w 2077628"/>
              <a:gd name="connsiteY13" fmla="*/ 166526 h 1265784"/>
              <a:gd name="connsiteX14" fmla="*/ 451391 w 2077628"/>
              <a:gd name="connsiteY14" fmla="*/ 198276 h 1265784"/>
              <a:gd name="connsiteX15" fmla="*/ 541 w 2077628"/>
              <a:gd name="connsiteY15" fmla="*/ 268126 h 1265784"/>
              <a:gd name="connsiteX0" fmla="*/ 541 w 2077628"/>
              <a:gd name="connsiteY0" fmla="*/ 268126 h 1265784"/>
              <a:gd name="connsiteX1" fmla="*/ 368841 w 2077628"/>
              <a:gd name="connsiteY1" fmla="*/ 90326 h 1265784"/>
              <a:gd name="connsiteX2" fmla="*/ 781591 w 2077628"/>
              <a:gd name="connsiteY2" fmla="*/ 1426 h 1265784"/>
              <a:gd name="connsiteX3" fmla="*/ 1276891 w 2077628"/>
              <a:gd name="connsiteY3" fmla="*/ 58576 h 1265784"/>
              <a:gd name="connsiteX4" fmla="*/ 1734091 w 2077628"/>
              <a:gd name="connsiteY4" fmla="*/ 331626 h 1265784"/>
              <a:gd name="connsiteX5" fmla="*/ 1994441 w 2077628"/>
              <a:gd name="connsiteY5" fmla="*/ 687226 h 1265784"/>
              <a:gd name="connsiteX6" fmla="*/ 2076991 w 2077628"/>
              <a:gd name="connsiteY6" fmla="*/ 1042826 h 1265784"/>
              <a:gd name="connsiteX7" fmla="*/ 2026191 w 2077628"/>
              <a:gd name="connsiteY7" fmla="*/ 1226976 h 1265784"/>
              <a:gd name="connsiteX8" fmla="*/ 1911891 w 2077628"/>
              <a:gd name="connsiteY8" fmla="*/ 1252376 h 1265784"/>
              <a:gd name="connsiteX9" fmla="*/ 1683291 w 2077628"/>
              <a:gd name="connsiteY9" fmla="*/ 1061876 h 1265784"/>
              <a:gd name="connsiteX10" fmla="*/ 1461041 w 2077628"/>
              <a:gd name="connsiteY10" fmla="*/ 693576 h 1265784"/>
              <a:gd name="connsiteX11" fmla="*/ 1257841 w 2077628"/>
              <a:gd name="connsiteY11" fmla="*/ 395126 h 1265784"/>
              <a:gd name="connsiteX12" fmla="*/ 1105441 w 2077628"/>
              <a:gd name="connsiteY12" fmla="*/ 249076 h 1265784"/>
              <a:gd name="connsiteX13" fmla="*/ 851441 w 2077628"/>
              <a:gd name="connsiteY13" fmla="*/ 166526 h 1265784"/>
              <a:gd name="connsiteX14" fmla="*/ 451391 w 2077628"/>
              <a:gd name="connsiteY14" fmla="*/ 198276 h 1265784"/>
              <a:gd name="connsiteX15" fmla="*/ 541 w 2077628"/>
              <a:gd name="connsiteY15" fmla="*/ 268126 h 1265784"/>
              <a:gd name="connsiteX0" fmla="*/ 541 w 2077628"/>
              <a:gd name="connsiteY0" fmla="*/ 268126 h 1265784"/>
              <a:gd name="connsiteX1" fmla="*/ 368841 w 2077628"/>
              <a:gd name="connsiteY1" fmla="*/ 90326 h 1265784"/>
              <a:gd name="connsiteX2" fmla="*/ 781591 w 2077628"/>
              <a:gd name="connsiteY2" fmla="*/ 1426 h 1265784"/>
              <a:gd name="connsiteX3" fmla="*/ 1276891 w 2077628"/>
              <a:gd name="connsiteY3" fmla="*/ 58576 h 1265784"/>
              <a:gd name="connsiteX4" fmla="*/ 1734091 w 2077628"/>
              <a:gd name="connsiteY4" fmla="*/ 331626 h 1265784"/>
              <a:gd name="connsiteX5" fmla="*/ 1994441 w 2077628"/>
              <a:gd name="connsiteY5" fmla="*/ 687226 h 1265784"/>
              <a:gd name="connsiteX6" fmla="*/ 2076991 w 2077628"/>
              <a:gd name="connsiteY6" fmla="*/ 1042826 h 1265784"/>
              <a:gd name="connsiteX7" fmla="*/ 2026191 w 2077628"/>
              <a:gd name="connsiteY7" fmla="*/ 1226976 h 1265784"/>
              <a:gd name="connsiteX8" fmla="*/ 1911891 w 2077628"/>
              <a:gd name="connsiteY8" fmla="*/ 1252376 h 1265784"/>
              <a:gd name="connsiteX9" fmla="*/ 1683291 w 2077628"/>
              <a:gd name="connsiteY9" fmla="*/ 1061876 h 1265784"/>
              <a:gd name="connsiteX10" fmla="*/ 1461041 w 2077628"/>
              <a:gd name="connsiteY10" fmla="*/ 693576 h 1265784"/>
              <a:gd name="connsiteX11" fmla="*/ 1283241 w 2077628"/>
              <a:gd name="connsiteY11" fmla="*/ 414176 h 1265784"/>
              <a:gd name="connsiteX12" fmla="*/ 1105441 w 2077628"/>
              <a:gd name="connsiteY12" fmla="*/ 249076 h 1265784"/>
              <a:gd name="connsiteX13" fmla="*/ 851441 w 2077628"/>
              <a:gd name="connsiteY13" fmla="*/ 166526 h 1265784"/>
              <a:gd name="connsiteX14" fmla="*/ 451391 w 2077628"/>
              <a:gd name="connsiteY14" fmla="*/ 198276 h 1265784"/>
              <a:gd name="connsiteX15" fmla="*/ 541 w 2077628"/>
              <a:gd name="connsiteY15" fmla="*/ 268126 h 126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77628" h="1265784">
                <a:moveTo>
                  <a:pt x="541" y="268126"/>
                </a:moveTo>
                <a:cubicBezTo>
                  <a:pt x="-13217" y="250134"/>
                  <a:pt x="238666" y="134776"/>
                  <a:pt x="368841" y="90326"/>
                </a:cubicBezTo>
                <a:cubicBezTo>
                  <a:pt x="499016" y="45876"/>
                  <a:pt x="630250" y="6718"/>
                  <a:pt x="781591" y="1426"/>
                </a:cubicBezTo>
                <a:cubicBezTo>
                  <a:pt x="932932" y="-3866"/>
                  <a:pt x="1118141" y="3543"/>
                  <a:pt x="1276891" y="58576"/>
                </a:cubicBezTo>
                <a:cubicBezTo>
                  <a:pt x="1435641" y="113609"/>
                  <a:pt x="1614499" y="226851"/>
                  <a:pt x="1734091" y="331626"/>
                </a:cubicBezTo>
                <a:cubicBezTo>
                  <a:pt x="1853683" y="436401"/>
                  <a:pt x="1937291" y="568693"/>
                  <a:pt x="1994441" y="687226"/>
                </a:cubicBezTo>
                <a:cubicBezTo>
                  <a:pt x="2051591" y="805759"/>
                  <a:pt x="2071699" y="952868"/>
                  <a:pt x="2076991" y="1042826"/>
                </a:cubicBezTo>
                <a:cubicBezTo>
                  <a:pt x="2082283" y="1132784"/>
                  <a:pt x="2053708" y="1192051"/>
                  <a:pt x="2026191" y="1226976"/>
                </a:cubicBezTo>
                <a:cubicBezTo>
                  <a:pt x="1998674" y="1261901"/>
                  <a:pt x="1969041" y="1279893"/>
                  <a:pt x="1911891" y="1252376"/>
                </a:cubicBezTo>
                <a:cubicBezTo>
                  <a:pt x="1854741" y="1224859"/>
                  <a:pt x="1758433" y="1155009"/>
                  <a:pt x="1683291" y="1061876"/>
                </a:cubicBezTo>
                <a:cubicBezTo>
                  <a:pt x="1608149" y="968743"/>
                  <a:pt x="1527716" y="801526"/>
                  <a:pt x="1461041" y="693576"/>
                </a:cubicBezTo>
                <a:cubicBezTo>
                  <a:pt x="1394366" y="585626"/>
                  <a:pt x="1342508" y="488259"/>
                  <a:pt x="1283241" y="414176"/>
                </a:cubicBezTo>
                <a:cubicBezTo>
                  <a:pt x="1223974" y="340093"/>
                  <a:pt x="1177408" y="290351"/>
                  <a:pt x="1105441" y="249076"/>
                </a:cubicBezTo>
                <a:cubicBezTo>
                  <a:pt x="1033474" y="207801"/>
                  <a:pt x="955158" y="177109"/>
                  <a:pt x="851441" y="166526"/>
                </a:cubicBezTo>
                <a:cubicBezTo>
                  <a:pt x="747724" y="155943"/>
                  <a:pt x="593208" y="181343"/>
                  <a:pt x="451391" y="198276"/>
                </a:cubicBezTo>
                <a:cubicBezTo>
                  <a:pt x="309574" y="215209"/>
                  <a:pt x="14299" y="286118"/>
                  <a:pt x="541" y="26812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16EA7A82-894C-45ED-A399-EF0D59AB280F}"/>
              </a:ext>
            </a:extLst>
          </p:cNvPr>
          <p:cNvSpPr/>
          <p:nvPr/>
        </p:nvSpPr>
        <p:spPr>
          <a:xfrm>
            <a:off x="8457444" y="5474095"/>
            <a:ext cx="661913" cy="1689571"/>
          </a:xfrm>
          <a:custGeom>
            <a:avLst/>
            <a:gdLst>
              <a:gd name="connsiteX0" fmla="*/ 299494 w 654173"/>
              <a:gd name="connsiteY0" fmla="*/ 1710751 h 1711605"/>
              <a:gd name="connsiteX1" fmla="*/ 528094 w 654173"/>
              <a:gd name="connsiteY1" fmla="*/ 1399601 h 1711605"/>
              <a:gd name="connsiteX2" fmla="*/ 642394 w 654173"/>
              <a:gd name="connsiteY2" fmla="*/ 942401 h 1711605"/>
              <a:gd name="connsiteX3" fmla="*/ 629694 w 654173"/>
              <a:gd name="connsiteY3" fmla="*/ 421701 h 1711605"/>
              <a:gd name="connsiteX4" fmla="*/ 458244 w 654173"/>
              <a:gd name="connsiteY4" fmla="*/ 66101 h 1711605"/>
              <a:gd name="connsiteX5" fmla="*/ 337594 w 654173"/>
              <a:gd name="connsiteY5" fmla="*/ 2601 h 1711605"/>
              <a:gd name="connsiteX6" fmla="*/ 197894 w 654173"/>
              <a:gd name="connsiteY6" fmla="*/ 104201 h 1711605"/>
              <a:gd name="connsiteX7" fmla="*/ 77244 w 654173"/>
              <a:gd name="connsiteY7" fmla="*/ 275651 h 1711605"/>
              <a:gd name="connsiteX8" fmla="*/ 1044 w 654173"/>
              <a:gd name="connsiteY8" fmla="*/ 580451 h 1711605"/>
              <a:gd name="connsiteX9" fmla="*/ 45494 w 654173"/>
              <a:gd name="connsiteY9" fmla="*/ 942401 h 1711605"/>
              <a:gd name="connsiteX10" fmla="*/ 210594 w 654173"/>
              <a:gd name="connsiteY10" fmla="*/ 1247201 h 1711605"/>
              <a:gd name="connsiteX11" fmla="*/ 331244 w 654173"/>
              <a:gd name="connsiteY11" fmla="*/ 1374201 h 1711605"/>
              <a:gd name="connsiteX12" fmla="*/ 369344 w 654173"/>
              <a:gd name="connsiteY12" fmla="*/ 1488501 h 1711605"/>
              <a:gd name="connsiteX13" fmla="*/ 299494 w 654173"/>
              <a:gd name="connsiteY13" fmla="*/ 1710751 h 1711605"/>
              <a:gd name="connsiteX0" fmla="*/ 299494 w 654173"/>
              <a:gd name="connsiteY0" fmla="*/ 1710751 h 1711616"/>
              <a:gd name="connsiteX1" fmla="*/ 528094 w 654173"/>
              <a:gd name="connsiteY1" fmla="*/ 1399601 h 1711616"/>
              <a:gd name="connsiteX2" fmla="*/ 642394 w 654173"/>
              <a:gd name="connsiteY2" fmla="*/ 942401 h 1711616"/>
              <a:gd name="connsiteX3" fmla="*/ 629694 w 654173"/>
              <a:gd name="connsiteY3" fmla="*/ 421701 h 1711616"/>
              <a:gd name="connsiteX4" fmla="*/ 458244 w 654173"/>
              <a:gd name="connsiteY4" fmla="*/ 66101 h 1711616"/>
              <a:gd name="connsiteX5" fmla="*/ 337594 w 654173"/>
              <a:gd name="connsiteY5" fmla="*/ 2601 h 1711616"/>
              <a:gd name="connsiteX6" fmla="*/ 197894 w 654173"/>
              <a:gd name="connsiteY6" fmla="*/ 104201 h 1711616"/>
              <a:gd name="connsiteX7" fmla="*/ 77244 w 654173"/>
              <a:gd name="connsiteY7" fmla="*/ 275651 h 1711616"/>
              <a:gd name="connsiteX8" fmla="*/ 1044 w 654173"/>
              <a:gd name="connsiteY8" fmla="*/ 580451 h 1711616"/>
              <a:gd name="connsiteX9" fmla="*/ 45494 w 654173"/>
              <a:gd name="connsiteY9" fmla="*/ 942401 h 1711616"/>
              <a:gd name="connsiteX10" fmla="*/ 210594 w 654173"/>
              <a:gd name="connsiteY10" fmla="*/ 1247201 h 1711616"/>
              <a:gd name="connsiteX11" fmla="*/ 322738 w 654173"/>
              <a:gd name="connsiteY11" fmla="*/ 1365695 h 1711616"/>
              <a:gd name="connsiteX12" fmla="*/ 369344 w 654173"/>
              <a:gd name="connsiteY12" fmla="*/ 1488501 h 1711616"/>
              <a:gd name="connsiteX13" fmla="*/ 299494 w 654173"/>
              <a:gd name="connsiteY13" fmla="*/ 1710751 h 1711616"/>
              <a:gd name="connsiteX0" fmla="*/ 299206 w 653885"/>
              <a:gd name="connsiteY0" fmla="*/ 1710751 h 1711616"/>
              <a:gd name="connsiteX1" fmla="*/ 527806 w 653885"/>
              <a:gd name="connsiteY1" fmla="*/ 1399601 h 1711616"/>
              <a:gd name="connsiteX2" fmla="*/ 642106 w 653885"/>
              <a:gd name="connsiteY2" fmla="*/ 942401 h 1711616"/>
              <a:gd name="connsiteX3" fmla="*/ 629406 w 653885"/>
              <a:gd name="connsiteY3" fmla="*/ 421701 h 1711616"/>
              <a:gd name="connsiteX4" fmla="*/ 457956 w 653885"/>
              <a:gd name="connsiteY4" fmla="*/ 66101 h 1711616"/>
              <a:gd name="connsiteX5" fmla="*/ 337306 w 653885"/>
              <a:gd name="connsiteY5" fmla="*/ 2601 h 1711616"/>
              <a:gd name="connsiteX6" fmla="*/ 197606 w 653885"/>
              <a:gd name="connsiteY6" fmla="*/ 104201 h 1711616"/>
              <a:gd name="connsiteX7" fmla="*/ 76956 w 653885"/>
              <a:gd name="connsiteY7" fmla="*/ 275651 h 1711616"/>
              <a:gd name="connsiteX8" fmla="*/ 756 w 653885"/>
              <a:gd name="connsiteY8" fmla="*/ 580451 h 1711616"/>
              <a:gd name="connsiteX9" fmla="*/ 45206 w 653885"/>
              <a:gd name="connsiteY9" fmla="*/ 942401 h 1711616"/>
              <a:gd name="connsiteX10" fmla="*/ 159270 w 653885"/>
              <a:gd name="connsiteY10" fmla="*/ 1157887 h 1711616"/>
              <a:gd name="connsiteX11" fmla="*/ 322450 w 653885"/>
              <a:gd name="connsiteY11" fmla="*/ 1365695 h 1711616"/>
              <a:gd name="connsiteX12" fmla="*/ 369056 w 653885"/>
              <a:gd name="connsiteY12" fmla="*/ 1488501 h 1711616"/>
              <a:gd name="connsiteX13" fmla="*/ 299206 w 653885"/>
              <a:gd name="connsiteY13" fmla="*/ 1710751 h 1711616"/>
              <a:gd name="connsiteX0" fmla="*/ 299206 w 651956"/>
              <a:gd name="connsiteY0" fmla="*/ 1708438 h 1709303"/>
              <a:gd name="connsiteX1" fmla="*/ 527806 w 651956"/>
              <a:gd name="connsiteY1" fmla="*/ 1397288 h 1709303"/>
              <a:gd name="connsiteX2" fmla="*/ 642106 w 651956"/>
              <a:gd name="connsiteY2" fmla="*/ 940088 h 1709303"/>
              <a:gd name="connsiteX3" fmla="*/ 629406 w 651956"/>
              <a:gd name="connsiteY3" fmla="*/ 419388 h 1709303"/>
              <a:gd name="connsiteX4" fmla="*/ 496233 w 651956"/>
              <a:gd name="connsiteY4" fmla="*/ 131837 h 1709303"/>
              <a:gd name="connsiteX5" fmla="*/ 337306 w 651956"/>
              <a:gd name="connsiteY5" fmla="*/ 288 h 1709303"/>
              <a:gd name="connsiteX6" fmla="*/ 197606 w 651956"/>
              <a:gd name="connsiteY6" fmla="*/ 101888 h 1709303"/>
              <a:gd name="connsiteX7" fmla="*/ 76956 w 651956"/>
              <a:gd name="connsiteY7" fmla="*/ 273338 h 1709303"/>
              <a:gd name="connsiteX8" fmla="*/ 756 w 651956"/>
              <a:gd name="connsiteY8" fmla="*/ 578138 h 1709303"/>
              <a:gd name="connsiteX9" fmla="*/ 45206 w 651956"/>
              <a:gd name="connsiteY9" fmla="*/ 940088 h 1709303"/>
              <a:gd name="connsiteX10" fmla="*/ 159270 w 651956"/>
              <a:gd name="connsiteY10" fmla="*/ 1155574 h 1709303"/>
              <a:gd name="connsiteX11" fmla="*/ 322450 w 651956"/>
              <a:gd name="connsiteY11" fmla="*/ 1363382 h 1709303"/>
              <a:gd name="connsiteX12" fmla="*/ 369056 w 651956"/>
              <a:gd name="connsiteY12" fmla="*/ 1486188 h 1709303"/>
              <a:gd name="connsiteX13" fmla="*/ 299206 w 651956"/>
              <a:gd name="connsiteY13" fmla="*/ 1708438 h 1709303"/>
              <a:gd name="connsiteX0" fmla="*/ 299206 w 664063"/>
              <a:gd name="connsiteY0" fmla="*/ 1708438 h 1709303"/>
              <a:gd name="connsiteX1" fmla="*/ 527806 w 664063"/>
              <a:gd name="connsiteY1" fmla="*/ 1397288 h 1709303"/>
              <a:gd name="connsiteX2" fmla="*/ 642106 w 664063"/>
              <a:gd name="connsiteY2" fmla="*/ 940088 h 1709303"/>
              <a:gd name="connsiteX3" fmla="*/ 650671 w 664063"/>
              <a:gd name="connsiteY3" fmla="*/ 508702 h 1709303"/>
              <a:gd name="connsiteX4" fmla="*/ 496233 w 664063"/>
              <a:gd name="connsiteY4" fmla="*/ 131837 h 1709303"/>
              <a:gd name="connsiteX5" fmla="*/ 337306 w 664063"/>
              <a:gd name="connsiteY5" fmla="*/ 288 h 1709303"/>
              <a:gd name="connsiteX6" fmla="*/ 197606 w 664063"/>
              <a:gd name="connsiteY6" fmla="*/ 101888 h 1709303"/>
              <a:gd name="connsiteX7" fmla="*/ 76956 w 664063"/>
              <a:gd name="connsiteY7" fmla="*/ 273338 h 1709303"/>
              <a:gd name="connsiteX8" fmla="*/ 756 w 664063"/>
              <a:gd name="connsiteY8" fmla="*/ 578138 h 1709303"/>
              <a:gd name="connsiteX9" fmla="*/ 45206 w 664063"/>
              <a:gd name="connsiteY9" fmla="*/ 940088 h 1709303"/>
              <a:gd name="connsiteX10" fmla="*/ 159270 w 664063"/>
              <a:gd name="connsiteY10" fmla="*/ 1155574 h 1709303"/>
              <a:gd name="connsiteX11" fmla="*/ 322450 w 664063"/>
              <a:gd name="connsiteY11" fmla="*/ 1363382 h 1709303"/>
              <a:gd name="connsiteX12" fmla="*/ 369056 w 664063"/>
              <a:gd name="connsiteY12" fmla="*/ 1486188 h 1709303"/>
              <a:gd name="connsiteX13" fmla="*/ 299206 w 664063"/>
              <a:gd name="connsiteY13" fmla="*/ 1708438 h 1709303"/>
              <a:gd name="connsiteX0" fmla="*/ 299206 w 664063"/>
              <a:gd name="connsiteY0" fmla="*/ 1695735 h 1696600"/>
              <a:gd name="connsiteX1" fmla="*/ 527806 w 664063"/>
              <a:gd name="connsiteY1" fmla="*/ 1384585 h 1696600"/>
              <a:gd name="connsiteX2" fmla="*/ 642106 w 664063"/>
              <a:gd name="connsiteY2" fmla="*/ 927385 h 1696600"/>
              <a:gd name="connsiteX3" fmla="*/ 650671 w 664063"/>
              <a:gd name="connsiteY3" fmla="*/ 495999 h 1696600"/>
              <a:gd name="connsiteX4" fmla="*/ 496233 w 664063"/>
              <a:gd name="connsiteY4" fmla="*/ 119134 h 1696600"/>
              <a:gd name="connsiteX5" fmla="*/ 350065 w 664063"/>
              <a:gd name="connsiteY5" fmla="*/ 344 h 1696600"/>
              <a:gd name="connsiteX6" fmla="*/ 197606 w 664063"/>
              <a:gd name="connsiteY6" fmla="*/ 89185 h 1696600"/>
              <a:gd name="connsiteX7" fmla="*/ 76956 w 664063"/>
              <a:gd name="connsiteY7" fmla="*/ 260635 h 1696600"/>
              <a:gd name="connsiteX8" fmla="*/ 756 w 664063"/>
              <a:gd name="connsiteY8" fmla="*/ 565435 h 1696600"/>
              <a:gd name="connsiteX9" fmla="*/ 45206 w 664063"/>
              <a:gd name="connsiteY9" fmla="*/ 927385 h 1696600"/>
              <a:gd name="connsiteX10" fmla="*/ 159270 w 664063"/>
              <a:gd name="connsiteY10" fmla="*/ 1142871 h 1696600"/>
              <a:gd name="connsiteX11" fmla="*/ 322450 w 664063"/>
              <a:gd name="connsiteY11" fmla="*/ 1350679 h 1696600"/>
              <a:gd name="connsiteX12" fmla="*/ 369056 w 664063"/>
              <a:gd name="connsiteY12" fmla="*/ 1473485 h 1696600"/>
              <a:gd name="connsiteX13" fmla="*/ 299206 w 664063"/>
              <a:gd name="connsiteY13" fmla="*/ 1695735 h 1696600"/>
              <a:gd name="connsiteX0" fmla="*/ 299206 w 661913"/>
              <a:gd name="connsiteY0" fmla="*/ 1697022 h 1697887"/>
              <a:gd name="connsiteX1" fmla="*/ 527806 w 661913"/>
              <a:gd name="connsiteY1" fmla="*/ 1385872 h 1697887"/>
              <a:gd name="connsiteX2" fmla="*/ 642106 w 661913"/>
              <a:gd name="connsiteY2" fmla="*/ 928672 h 1697887"/>
              <a:gd name="connsiteX3" fmla="*/ 650671 w 661913"/>
              <a:gd name="connsiteY3" fmla="*/ 497286 h 1697887"/>
              <a:gd name="connsiteX4" fmla="*/ 526004 w 661913"/>
              <a:gd name="connsiteY4" fmla="*/ 162951 h 1697887"/>
              <a:gd name="connsiteX5" fmla="*/ 350065 w 661913"/>
              <a:gd name="connsiteY5" fmla="*/ 1631 h 1697887"/>
              <a:gd name="connsiteX6" fmla="*/ 197606 w 661913"/>
              <a:gd name="connsiteY6" fmla="*/ 90472 h 1697887"/>
              <a:gd name="connsiteX7" fmla="*/ 76956 w 661913"/>
              <a:gd name="connsiteY7" fmla="*/ 261922 h 1697887"/>
              <a:gd name="connsiteX8" fmla="*/ 756 w 661913"/>
              <a:gd name="connsiteY8" fmla="*/ 566722 h 1697887"/>
              <a:gd name="connsiteX9" fmla="*/ 45206 w 661913"/>
              <a:gd name="connsiteY9" fmla="*/ 928672 h 1697887"/>
              <a:gd name="connsiteX10" fmla="*/ 159270 w 661913"/>
              <a:gd name="connsiteY10" fmla="*/ 1144158 h 1697887"/>
              <a:gd name="connsiteX11" fmla="*/ 322450 w 661913"/>
              <a:gd name="connsiteY11" fmla="*/ 1351966 h 1697887"/>
              <a:gd name="connsiteX12" fmla="*/ 369056 w 661913"/>
              <a:gd name="connsiteY12" fmla="*/ 1474772 h 1697887"/>
              <a:gd name="connsiteX13" fmla="*/ 299206 w 661913"/>
              <a:gd name="connsiteY13" fmla="*/ 1697022 h 1697887"/>
              <a:gd name="connsiteX0" fmla="*/ 299206 w 661913"/>
              <a:gd name="connsiteY0" fmla="*/ 1688706 h 1689571"/>
              <a:gd name="connsiteX1" fmla="*/ 527806 w 661913"/>
              <a:gd name="connsiteY1" fmla="*/ 1377556 h 1689571"/>
              <a:gd name="connsiteX2" fmla="*/ 642106 w 661913"/>
              <a:gd name="connsiteY2" fmla="*/ 920356 h 1689571"/>
              <a:gd name="connsiteX3" fmla="*/ 650671 w 661913"/>
              <a:gd name="connsiteY3" fmla="*/ 488970 h 1689571"/>
              <a:gd name="connsiteX4" fmla="*/ 526004 w 661913"/>
              <a:gd name="connsiteY4" fmla="*/ 154635 h 1689571"/>
              <a:gd name="connsiteX5" fmla="*/ 367077 w 661913"/>
              <a:gd name="connsiteY5" fmla="*/ 1821 h 1689571"/>
              <a:gd name="connsiteX6" fmla="*/ 197606 w 661913"/>
              <a:gd name="connsiteY6" fmla="*/ 82156 h 1689571"/>
              <a:gd name="connsiteX7" fmla="*/ 76956 w 661913"/>
              <a:gd name="connsiteY7" fmla="*/ 253606 h 1689571"/>
              <a:gd name="connsiteX8" fmla="*/ 756 w 661913"/>
              <a:gd name="connsiteY8" fmla="*/ 558406 h 1689571"/>
              <a:gd name="connsiteX9" fmla="*/ 45206 w 661913"/>
              <a:gd name="connsiteY9" fmla="*/ 920356 h 1689571"/>
              <a:gd name="connsiteX10" fmla="*/ 159270 w 661913"/>
              <a:gd name="connsiteY10" fmla="*/ 1135842 h 1689571"/>
              <a:gd name="connsiteX11" fmla="*/ 322450 w 661913"/>
              <a:gd name="connsiteY11" fmla="*/ 1343650 h 1689571"/>
              <a:gd name="connsiteX12" fmla="*/ 369056 w 661913"/>
              <a:gd name="connsiteY12" fmla="*/ 1466456 h 1689571"/>
              <a:gd name="connsiteX13" fmla="*/ 299206 w 661913"/>
              <a:gd name="connsiteY13" fmla="*/ 1688706 h 168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61913" h="1689571">
                <a:moveTo>
                  <a:pt x="299206" y="1688706"/>
                </a:moveTo>
                <a:cubicBezTo>
                  <a:pt x="325664" y="1673889"/>
                  <a:pt x="470656" y="1505614"/>
                  <a:pt x="527806" y="1377556"/>
                </a:cubicBezTo>
                <a:cubicBezTo>
                  <a:pt x="584956" y="1249498"/>
                  <a:pt x="621628" y="1068454"/>
                  <a:pt x="642106" y="920356"/>
                </a:cubicBezTo>
                <a:cubicBezTo>
                  <a:pt x="662584" y="772258"/>
                  <a:pt x="670021" y="616590"/>
                  <a:pt x="650671" y="488970"/>
                </a:cubicBezTo>
                <a:cubicBezTo>
                  <a:pt x="631321" y="361350"/>
                  <a:pt x="573270" y="235826"/>
                  <a:pt x="526004" y="154635"/>
                </a:cubicBezTo>
                <a:cubicBezTo>
                  <a:pt x="478738" y="73444"/>
                  <a:pt x="421810" y="13901"/>
                  <a:pt x="367077" y="1821"/>
                </a:cubicBezTo>
                <a:cubicBezTo>
                  <a:pt x="312344" y="-10259"/>
                  <a:pt x="245959" y="40192"/>
                  <a:pt x="197606" y="82156"/>
                </a:cubicBezTo>
                <a:cubicBezTo>
                  <a:pt x="149253" y="124120"/>
                  <a:pt x="109764" y="174231"/>
                  <a:pt x="76956" y="253606"/>
                </a:cubicBezTo>
                <a:cubicBezTo>
                  <a:pt x="44148" y="332981"/>
                  <a:pt x="6048" y="447281"/>
                  <a:pt x="756" y="558406"/>
                </a:cubicBezTo>
                <a:cubicBezTo>
                  <a:pt x="-4536" y="669531"/>
                  <a:pt x="18787" y="824117"/>
                  <a:pt x="45206" y="920356"/>
                </a:cubicBezTo>
                <a:cubicBezTo>
                  <a:pt x="71625" y="1016595"/>
                  <a:pt x="113063" y="1065293"/>
                  <a:pt x="159270" y="1135842"/>
                </a:cubicBezTo>
                <a:cubicBezTo>
                  <a:pt x="205477" y="1206391"/>
                  <a:pt x="295992" y="1303433"/>
                  <a:pt x="322450" y="1343650"/>
                </a:cubicBezTo>
                <a:cubicBezTo>
                  <a:pt x="348908" y="1383867"/>
                  <a:pt x="372930" y="1408947"/>
                  <a:pt x="369056" y="1466456"/>
                </a:cubicBezTo>
                <a:cubicBezTo>
                  <a:pt x="365182" y="1523965"/>
                  <a:pt x="272748" y="1703523"/>
                  <a:pt x="299206" y="168870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BC03E11B-30AF-469A-9DFC-412F0FC98719}"/>
              </a:ext>
            </a:extLst>
          </p:cNvPr>
          <p:cNvSpPr/>
          <p:nvPr/>
        </p:nvSpPr>
        <p:spPr>
          <a:xfrm>
            <a:off x="10809843" y="4498246"/>
            <a:ext cx="996554" cy="1587868"/>
          </a:xfrm>
          <a:custGeom>
            <a:avLst/>
            <a:gdLst>
              <a:gd name="connsiteX0" fmla="*/ 996550 w 996554"/>
              <a:gd name="connsiteY0" fmla="*/ 652165 h 1587868"/>
              <a:gd name="connsiteX1" fmla="*/ 873212 w 996554"/>
              <a:gd name="connsiteY1" fmla="*/ 1043443 h 1587868"/>
              <a:gd name="connsiteX2" fmla="*/ 720103 w 996554"/>
              <a:gd name="connsiteY2" fmla="*/ 1324143 h 1587868"/>
              <a:gd name="connsiteX3" fmla="*/ 566994 w 996554"/>
              <a:gd name="connsiteY3" fmla="*/ 1507023 h 1587868"/>
              <a:gd name="connsiteX4" fmla="*/ 405379 w 996554"/>
              <a:gd name="connsiteY4" fmla="*/ 1587830 h 1587868"/>
              <a:gd name="connsiteX5" fmla="*/ 196981 w 996554"/>
              <a:gd name="connsiteY5" fmla="*/ 1498517 h 1587868"/>
              <a:gd name="connsiteX6" fmla="*/ 94909 w 996554"/>
              <a:gd name="connsiteY6" fmla="*/ 1349661 h 1587868"/>
              <a:gd name="connsiteX7" fmla="*/ 14101 w 996554"/>
              <a:gd name="connsiteY7" fmla="*/ 1124251 h 1587868"/>
              <a:gd name="connsiteX8" fmla="*/ 5595 w 996554"/>
              <a:gd name="connsiteY8" fmla="*/ 826539 h 1587868"/>
              <a:gd name="connsiteX9" fmla="*/ 73644 w 996554"/>
              <a:gd name="connsiteY9" fmla="*/ 567105 h 1587868"/>
              <a:gd name="connsiteX10" fmla="*/ 188475 w 996554"/>
              <a:gd name="connsiteY10" fmla="*/ 320429 h 1587868"/>
              <a:gd name="connsiteX11" fmla="*/ 362849 w 996554"/>
              <a:gd name="connsiteY11" fmla="*/ 99272 h 1587868"/>
              <a:gd name="connsiteX12" fmla="*/ 545729 w 996554"/>
              <a:gd name="connsiteY12" fmla="*/ 5706 h 1587868"/>
              <a:gd name="connsiteX13" fmla="*/ 694585 w 996554"/>
              <a:gd name="connsiteY13" fmla="*/ 22718 h 1587868"/>
              <a:gd name="connsiteX14" fmla="*/ 826429 w 996554"/>
              <a:gd name="connsiteY14" fmla="*/ 124790 h 1587868"/>
              <a:gd name="connsiteX15" fmla="*/ 928501 w 996554"/>
              <a:gd name="connsiteY15" fmla="*/ 379972 h 1587868"/>
              <a:gd name="connsiteX16" fmla="*/ 898730 w 996554"/>
              <a:gd name="connsiteY16" fmla="*/ 664924 h 1587868"/>
              <a:gd name="connsiteX17" fmla="*/ 792404 w 996554"/>
              <a:gd name="connsiteY17" fmla="*/ 826539 h 1587868"/>
              <a:gd name="connsiteX18" fmla="*/ 681826 w 996554"/>
              <a:gd name="connsiteY18" fmla="*/ 860563 h 1587868"/>
              <a:gd name="connsiteX19" fmla="*/ 635043 w 996554"/>
              <a:gd name="connsiteY19" fmla="*/ 835045 h 1587868"/>
              <a:gd name="connsiteX20" fmla="*/ 630790 w 996554"/>
              <a:gd name="connsiteY20" fmla="*/ 711707 h 1587868"/>
              <a:gd name="connsiteX21" fmla="*/ 588259 w 996554"/>
              <a:gd name="connsiteY21" fmla="*/ 567105 h 1587868"/>
              <a:gd name="connsiteX22" fmla="*/ 515958 w 996554"/>
              <a:gd name="connsiteY22" fmla="*/ 537334 h 1587868"/>
              <a:gd name="connsiteX23" fmla="*/ 447910 w 996554"/>
              <a:gd name="connsiteY23" fmla="*/ 601129 h 1587868"/>
              <a:gd name="connsiteX24" fmla="*/ 379861 w 996554"/>
              <a:gd name="connsiteY24" fmla="*/ 703201 h 1587868"/>
              <a:gd name="connsiteX25" fmla="*/ 328825 w 996554"/>
              <a:gd name="connsiteY25" fmla="*/ 801021 h 1587868"/>
              <a:gd name="connsiteX26" fmla="*/ 320319 w 996554"/>
              <a:gd name="connsiteY26" fmla="*/ 1030684 h 1587868"/>
              <a:gd name="connsiteX27" fmla="*/ 375608 w 996554"/>
              <a:gd name="connsiteY27" fmla="*/ 1209311 h 1587868"/>
              <a:gd name="connsiteX28" fmla="*/ 481934 w 996554"/>
              <a:gd name="connsiteY28" fmla="*/ 1226323 h 1587868"/>
              <a:gd name="connsiteX29" fmla="*/ 669067 w 996554"/>
              <a:gd name="connsiteY29" fmla="*/ 1098733 h 1587868"/>
              <a:gd name="connsiteX30" fmla="*/ 868959 w 996554"/>
              <a:gd name="connsiteY30" fmla="*/ 877575 h 1587868"/>
              <a:gd name="connsiteX31" fmla="*/ 996550 w 996554"/>
              <a:gd name="connsiteY31" fmla="*/ 652165 h 1587868"/>
              <a:gd name="connsiteX0" fmla="*/ 996550 w 996554"/>
              <a:gd name="connsiteY0" fmla="*/ 652165 h 1587868"/>
              <a:gd name="connsiteX1" fmla="*/ 873212 w 996554"/>
              <a:gd name="connsiteY1" fmla="*/ 1043443 h 1587868"/>
              <a:gd name="connsiteX2" fmla="*/ 720103 w 996554"/>
              <a:gd name="connsiteY2" fmla="*/ 1324143 h 1587868"/>
              <a:gd name="connsiteX3" fmla="*/ 566994 w 996554"/>
              <a:gd name="connsiteY3" fmla="*/ 1507023 h 1587868"/>
              <a:gd name="connsiteX4" fmla="*/ 405379 w 996554"/>
              <a:gd name="connsiteY4" fmla="*/ 1587830 h 1587868"/>
              <a:gd name="connsiteX5" fmla="*/ 196981 w 996554"/>
              <a:gd name="connsiteY5" fmla="*/ 1498517 h 1587868"/>
              <a:gd name="connsiteX6" fmla="*/ 94909 w 996554"/>
              <a:gd name="connsiteY6" fmla="*/ 1349661 h 1587868"/>
              <a:gd name="connsiteX7" fmla="*/ 14101 w 996554"/>
              <a:gd name="connsiteY7" fmla="*/ 1124251 h 1587868"/>
              <a:gd name="connsiteX8" fmla="*/ 5595 w 996554"/>
              <a:gd name="connsiteY8" fmla="*/ 826539 h 1587868"/>
              <a:gd name="connsiteX9" fmla="*/ 73644 w 996554"/>
              <a:gd name="connsiteY9" fmla="*/ 567105 h 1587868"/>
              <a:gd name="connsiteX10" fmla="*/ 188475 w 996554"/>
              <a:gd name="connsiteY10" fmla="*/ 320429 h 1587868"/>
              <a:gd name="connsiteX11" fmla="*/ 362849 w 996554"/>
              <a:gd name="connsiteY11" fmla="*/ 99272 h 1587868"/>
              <a:gd name="connsiteX12" fmla="*/ 545729 w 996554"/>
              <a:gd name="connsiteY12" fmla="*/ 5706 h 1587868"/>
              <a:gd name="connsiteX13" fmla="*/ 694585 w 996554"/>
              <a:gd name="connsiteY13" fmla="*/ 22718 h 1587868"/>
              <a:gd name="connsiteX14" fmla="*/ 826429 w 996554"/>
              <a:gd name="connsiteY14" fmla="*/ 124790 h 1587868"/>
              <a:gd name="connsiteX15" fmla="*/ 928501 w 996554"/>
              <a:gd name="connsiteY15" fmla="*/ 379972 h 1587868"/>
              <a:gd name="connsiteX16" fmla="*/ 898730 w 996554"/>
              <a:gd name="connsiteY16" fmla="*/ 664924 h 1587868"/>
              <a:gd name="connsiteX17" fmla="*/ 792404 w 996554"/>
              <a:gd name="connsiteY17" fmla="*/ 826539 h 1587868"/>
              <a:gd name="connsiteX18" fmla="*/ 681826 w 996554"/>
              <a:gd name="connsiteY18" fmla="*/ 860563 h 1587868"/>
              <a:gd name="connsiteX19" fmla="*/ 635043 w 996554"/>
              <a:gd name="connsiteY19" fmla="*/ 835045 h 1587868"/>
              <a:gd name="connsiteX20" fmla="*/ 630790 w 996554"/>
              <a:gd name="connsiteY20" fmla="*/ 711707 h 1587868"/>
              <a:gd name="connsiteX21" fmla="*/ 588259 w 996554"/>
              <a:gd name="connsiteY21" fmla="*/ 567105 h 1587868"/>
              <a:gd name="connsiteX22" fmla="*/ 515958 w 996554"/>
              <a:gd name="connsiteY22" fmla="*/ 537334 h 1587868"/>
              <a:gd name="connsiteX23" fmla="*/ 447910 w 996554"/>
              <a:gd name="connsiteY23" fmla="*/ 601129 h 1587868"/>
              <a:gd name="connsiteX24" fmla="*/ 379861 w 996554"/>
              <a:gd name="connsiteY24" fmla="*/ 703201 h 1587868"/>
              <a:gd name="connsiteX25" fmla="*/ 328825 w 996554"/>
              <a:gd name="connsiteY25" fmla="*/ 835045 h 1587868"/>
              <a:gd name="connsiteX26" fmla="*/ 320319 w 996554"/>
              <a:gd name="connsiteY26" fmla="*/ 1030684 h 1587868"/>
              <a:gd name="connsiteX27" fmla="*/ 375608 w 996554"/>
              <a:gd name="connsiteY27" fmla="*/ 1209311 h 1587868"/>
              <a:gd name="connsiteX28" fmla="*/ 481934 w 996554"/>
              <a:gd name="connsiteY28" fmla="*/ 1226323 h 1587868"/>
              <a:gd name="connsiteX29" fmla="*/ 669067 w 996554"/>
              <a:gd name="connsiteY29" fmla="*/ 1098733 h 1587868"/>
              <a:gd name="connsiteX30" fmla="*/ 868959 w 996554"/>
              <a:gd name="connsiteY30" fmla="*/ 877575 h 1587868"/>
              <a:gd name="connsiteX31" fmla="*/ 996550 w 996554"/>
              <a:gd name="connsiteY31" fmla="*/ 652165 h 1587868"/>
              <a:gd name="connsiteX0" fmla="*/ 996550 w 996554"/>
              <a:gd name="connsiteY0" fmla="*/ 652165 h 1587868"/>
              <a:gd name="connsiteX1" fmla="*/ 873212 w 996554"/>
              <a:gd name="connsiteY1" fmla="*/ 1043443 h 1587868"/>
              <a:gd name="connsiteX2" fmla="*/ 720103 w 996554"/>
              <a:gd name="connsiteY2" fmla="*/ 1324143 h 1587868"/>
              <a:gd name="connsiteX3" fmla="*/ 566994 w 996554"/>
              <a:gd name="connsiteY3" fmla="*/ 1507023 h 1587868"/>
              <a:gd name="connsiteX4" fmla="*/ 405379 w 996554"/>
              <a:gd name="connsiteY4" fmla="*/ 1587830 h 1587868"/>
              <a:gd name="connsiteX5" fmla="*/ 196981 w 996554"/>
              <a:gd name="connsiteY5" fmla="*/ 1498517 h 1587868"/>
              <a:gd name="connsiteX6" fmla="*/ 94909 w 996554"/>
              <a:gd name="connsiteY6" fmla="*/ 1349661 h 1587868"/>
              <a:gd name="connsiteX7" fmla="*/ 14101 w 996554"/>
              <a:gd name="connsiteY7" fmla="*/ 1124251 h 1587868"/>
              <a:gd name="connsiteX8" fmla="*/ 5595 w 996554"/>
              <a:gd name="connsiteY8" fmla="*/ 826539 h 1587868"/>
              <a:gd name="connsiteX9" fmla="*/ 73644 w 996554"/>
              <a:gd name="connsiteY9" fmla="*/ 567105 h 1587868"/>
              <a:gd name="connsiteX10" fmla="*/ 188475 w 996554"/>
              <a:gd name="connsiteY10" fmla="*/ 320429 h 1587868"/>
              <a:gd name="connsiteX11" fmla="*/ 362849 w 996554"/>
              <a:gd name="connsiteY11" fmla="*/ 99272 h 1587868"/>
              <a:gd name="connsiteX12" fmla="*/ 545729 w 996554"/>
              <a:gd name="connsiteY12" fmla="*/ 5706 h 1587868"/>
              <a:gd name="connsiteX13" fmla="*/ 694585 w 996554"/>
              <a:gd name="connsiteY13" fmla="*/ 22718 h 1587868"/>
              <a:gd name="connsiteX14" fmla="*/ 826429 w 996554"/>
              <a:gd name="connsiteY14" fmla="*/ 124790 h 1587868"/>
              <a:gd name="connsiteX15" fmla="*/ 928501 w 996554"/>
              <a:gd name="connsiteY15" fmla="*/ 379972 h 1587868"/>
              <a:gd name="connsiteX16" fmla="*/ 898730 w 996554"/>
              <a:gd name="connsiteY16" fmla="*/ 664924 h 1587868"/>
              <a:gd name="connsiteX17" fmla="*/ 792404 w 996554"/>
              <a:gd name="connsiteY17" fmla="*/ 826539 h 1587868"/>
              <a:gd name="connsiteX18" fmla="*/ 681826 w 996554"/>
              <a:gd name="connsiteY18" fmla="*/ 860563 h 1587868"/>
              <a:gd name="connsiteX19" fmla="*/ 635043 w 996554"/>
              <a:gd name="connsiteY19" fmla="*/ 835045 h 1587868"/>
              <a:gd name="connsiteX20" fmla="*/ 609525 w 996554"/>
              <a:gd name="connsiteY20" fmla="*/ 732973 h 1587868"/>
              <a:gd name="connsiteX21" fmla="*/ 588259 w 996554"/>
              <a:gd name="connsiteY21" fmla="*/ 567105 h 1587868"/>
              <a:gd name="connsiteX22" fmla="*/ 515958 w 996554"/>
              <a:gd name="connsiteY22" fmla="*/ 537334 h 1587868"/>
              <a:gd name="connsiteX23" fmla="*/ 447910 w 996554"/>
              <a:gd name="connsiteY23" fmla="*/ 601129 h 1587868"/>
              <a:gd name="connsiteX24" fmla="*/ 379861 w 996554"/>
              <a:gd name="connsiteY24" fmla="*/ 703201 h 1587868"/>
              <a:gd name="connsiteX25" fmla="*/ 328825 w 996554"/>
              <a:gd name="connsiteY25" fmla="*/ 835045 h 1587868"/>
              <a:gd name="connsiteX26" fmla="*/ 320319 w 996554"/>
              <a:gd name="connsiteY26" fmla="*/ 1030684 h 1587868"/>
              <a:gd name="connsiteX27" fmla="*/ 375608 w 996554"/>
              <a:gd name="connsiteY27" fmla="*/ 1209311 h 1587868"/>
              <a:gd name="connsiteX28" fmla="*/ 481934 w 996554"/>
              <a:gd name="connsiteY28" fmla="*/ 1226323 h 1587868"/>
              <a:gd name="connsiteX29" fmla="*/ 669067 w 996554"/>
              <a:gd name="connsiteY29" fmla="*/ 1098733 h 1587868"/>
              <a:gd name="connsiteX30" fmla="*/ 868959 w 996554"/>
              <a:gd name="connsiteY30" fmla="*/ 877575 h 1587868"/>
              <a:gd name="connsiteX31" fmla="*/ 996550 w 996554"/>
              <a:gd name="connsiteY31" fmla="*/ 652165 h 158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96554" h="1587868">
                <a:moveTo>
                  <a:pt x="996550" y="652165"/>
                </a:moveTo>
                <a:cubicBezTo>
                  <a:pt x="997259" y="679810"/>
                  <a:pt x="919286" y="931447"/>
                  <a:pt x="873212" y="1043443"/>
                </a:cubicBezTo>
                <a:cubicBezTo>
                  <a:pt x="827138" y="1155439"/>
                  <a:pt x="771139" y="1246880"/>
                  <a:pt x="720103" y="1324143"/>
                </a:cubicBezTo>
                <a:cubicBezTo>
                  <a:pt x="669067" y="1401406"/>
                  <a:pt x="619448" y="1463075"/>
                  <a:pt x="566994" y="1507023"/>
                </a:cubicBezTo>
                <a:cubicBezTo>
                  <a:pt x="514540" y="1550971"/>
                  <a:pt x="467048" y="1589248"/>
                  <a:pt x="405379" y="1587830"/>
                </a:cubicBezTo>
                <a:cubicBezTo>
                  <a:pt x="343710" y="1586412"/>
                  <a:pt x="248726" y="1538212"/>
                  <a:pt x="196981" y="1498517"/>
                </a:cubicBezTo>
                <a:cubicBezTo>
                  <a:pt x="145236" y="1458822"/>
                  <a:pt x="125389" y="1412039"/>
                  <a:pt x="94909" y="1349661"/>
                </a:cubicBezTo>
                <a:cubicBezTo>
                  <a:pt x="64429" y="1287283"/>
                  <a:pt x="28987" y="1211438"/>
                  <a:pt x="14101" y="1124251"/>
                </a:cubicBezTo>
                <a:cubicBezTo>
                  <a:pt x="-785" y="1037064"/>
                  <a:pt x="-4329" y="919397"/>
                  <a:pt x="5595" y="826539"/>
                </a:cubicBezTo>
                <a:cubicBezTo>
                  <a:pt x="15519" y="733681"/>
                  <a:pt x="43164" y="651457"/>
                  <a:pt x="73644" y="567105"/>
                </a:cubicBezTo>
                <a:cubicBezTo>
                  <a:pt x="104124" y="482753"/>
                  <a:pt x="140274" y="398401"/>
                  <a:pt x="188475" y="320429"/>
                </a:cubicBezTo>
                <a:cubicBezTo>
                  <a:pt x="236676" y="242457"/>
                  <a:pt x="303307" y="151726"/>
                  <a:pt x="362849" y="99272"/>
                </a:cubicBezTo>
                <a:cubicBezTo>
                  <a:pt x="422391" y="46818"/>
                  <a:pt x="490440" y="18465"/>
                  <a:pt x="545729" y="5706"/>
                </a:cubicBezTo>
                <a:cubicBezTo>
                  <a:pt x="601018" y="-7053"/>
                  <a:pt x="647802" y="2871"/>
                  <a:pt x="694585" y="22718"/>
                </a:cubicBezTo>
                <a:cubicBezTo>
                  <a:pt x="741368" y="42565"/>
                  <a:pt x="787443" y="65248"/>
                  <a:pt x="826429" y="124790"/>
                </a:cubicBezTo>
                <a:cubicBezTo>
                  <a:pt x="865415" y="184332"/>
                  <a:pt x="916451" y="289950"/>
                  <a:pt x="928501" y="379972"/>
                </a:cubicBezTo>
                <a:cubicBezTo>
                  <a:pt x="940551" y="469994"/>
                  <a:pt x="921413" y="590496"/>
                  <a:pt x="898730" y="664924"/>
                </a:cubicBezTo>
                <a:cubicBezTo>
                  <a:pt x="876047" y="739352"/>
                  <a:pt x="828555" y="793933"/>
                  <a:pt x="792404" y="826539"/>
                </a:cubicBezTo>
                <a:cubicBezTo>
                  <a:pt x="756253" y="859146"/>
                  <a:pt x="708053" y="859145"/>
                  <a:pt x="681826" y="860563"/>
                </a:cubicBezTo>
                <a:cubicBezTo>
                  <a:pt x="655599" y="861981"/>
                  <a:pt x="647093" y="856310"/>
                  <a:pt x="635043" y="835045"/>
                </a:cubicBezTo>
                <a:cubicBezTo>
                  <a:pt x="622993" y="813780"/>
                  <a:pt x="617322" y="777630"/>
                  <a:pt x="609525" y="732973"/>
                </a:cubicBezTo>
                <a:cubicBezTo>
                  <a:pt x="601728" y="688316"/>
                  <a:pt x="603853" y="599711"/>
                  <a:pt x="588259" y="567105"/>
                </a:cubicBezTo>
                <a:cubicBezTo>
                  <a:pt x="572665" y="534499"/>
                  <a:pt x="539349" y="531663"/>
                  <a:pt x="515958" y="537334"/>
                </a:cubicBezTo>
                <a:cubicBezTo>
                  <a:pt x="492566" y="543005"/>
                  <a:pt x="470593" y="573485"/>
                  <a:pt x="447910" y="601129"/>
                </a:cubicBezTo>
                <a:cubicBezTo>
                  <a:pt x="425227" y="628773"/>
                  <a:pt x="399708" y="664215"/>
                  <a:pt x="379861" y="703201"/>
                </a:cubicBezTo>
                <a:cubicBezTo>
                  <a:pt x="360014" y="742187"/>
                  <a:pt x="338749" y="780465"/>
                  <a:pt x="328825" y="835045"/>
                </a:cubicBezTo>
                <a:cubicBezTo>
                  <a:pt x="318901" y="889625"/>
                  <a:pt x="312522" y="968306"/>
                  <a:pt x="320319" y="1030684"/>
                </a:cubicBezTo>
                <a:cubicBezTo>
                  <a:pt x="328116" y="1093062"/>
                  <a:pt x="348672" y="1176705"/>
                  <a:pt x="375608" y="1209311"/>
                </a:cubicBezTo>
                <a:cubicBezTo>
                  <a:pt x="402544" y="1241917"/>
                  <a:pt x="433024" y="1244753"/>
                  <a:pt x="481934" y="1226323"/>
                </a:cubicBezTo>
                <a:cubicBezTo>
                  <a:pt x="530844" y="1207893"/>
                  <a:pt x="604563" y="1156857"/>
                  <a:pt x="669067" y="1098733"/>
                </a:cubicBezTo>
                <a:cubicBezTo>
                  <a:pt x="733571" y="1040609"/>
                  <a:pt x="815796" y="949876"/>
                  <a:pt x="868959" y="877575"/>
                </a:cubicBezTo>
                <a:cubicBezTo>
                  <a:pt x="922122" y="805274"/>
                  <a:pt x="995841" y="624520"/>
                  <a:pt x="996550" y="65216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71F3B5AF-017D-4ECD-B4B4-EABA6F345961}"/>
              </a:ext>
            </a:extLst>
          </p:cNvPr>
          <p:cNvSpPr/>
          <p:nvPr/>
        </p:nvSpPr>
        <p:spPr>
          <a:xfrm>
            <a:off x="13184429" y="5725346"/>
            <a:ext cx="1430285" cy="1580774"/>
          </a:xfrm>
          <a:custGeom>
            <a:avLst/>
            <a:gdLst>
              <a:gd name="connsiteX0" fmla="*/ 1413781 w 1441453"/>
              <a:gd name="connsiteY0" fmla="*/ 266998 h 1578718"/>
              <a:gd name="connsiteX1" fmla="*/ 1196567 w 1441453"/>
              <a:gd name="connsiteY1" fmla="*/ 119853 h 1578718"/>
              <a:gd name="connsiteX2" fmla="*/ 923298 w 1441453"/>
              <a:gd name="connsiteY2" fmla="*/ 21757 h 1578718"/>
              <a:gd name="connsiteX3" fmla="*/ 604484 w 1441453"/>
              <a:gd name="connsiteY3" fmla="*/ 4239 h 1578718"/>
              <a:gd name="connsiteX4" fmla="*/ 352236 w 1441453"/>
              <a:gd name="connsiteY4" fmla="*/ 81315 h 1578718"/>
              <a:gd name="connsiteX5" fmla="*/ 124512 w 1441453"/>
              <a:gd name="connsiteY5" fmla="*/ 351081 h 1578718"/>
              <a:gd name="connsiteX6" fmla="*/ 1891 w 1441453"/>
              <a:gd name="connsiteY6" fmla="*/ 722446 h 1578718"/>
              <a:gd name="connsiteX7" fmla="*/ 215601 w 1441453"/>
              <a:gd name="connsiteY7" fmla="*/ 1202419 h 1578718"/>
              <a:gd name="connsiteX8" fmla="*/ 607988 w 1441453"/>
              <a:gd name="connsiteY8" fmla="*/ 1479191 h 1578718"/>
              <a:gd name="connsiteX9" fmla="*/ 954829 w 1441453"/>
              <a:gd name="connsiteY9" fmla="*/ 1577288 h 1578718"/>
              <a:gd name="connsiteX10" fmla="*/ 1249119 w 1441453"/>
              <a:gd name="connsiteY10" fmla="*/ 1524736 h 1578718"/>
              <a:gd name="connsiteX11" fmla="*/ 1431298 w 1441453"/>
              <a:gd name="connsiteY11" fmla="*/ 1356570 h 1578718"/>
              <a:gd name="connsiteX12" fmla="*/ 1410277 w 1441453"/>
              <a:gd name="connsiteY12" fmla="*/ 1153370 h 1578718"/>
              <a:gd name="connsiteX13" fmla="*/ 1343712 w 1441453"/>
              <a:gd name="connsiteY13" fmla="*/ 988708 h 1578718"/>
              <a:gd name="connsiteX14" fmla="*/ 1144015 w 1441453"/>
              <a:gd name="connsiteY14" fmla="*/ 803026 h 1578718"/>
              <a:gd name="connsiteX15" fmla="*/ 905781 w 1441453"/>
              <a:gd name="connsiteY15" fmla="*/ 697922 h 1578718"/>
              <a:gd name="connsiteX16" fmla="*/ 667546 w 1441453"/>
              <a:gd name="connsiteY16" fmla="*/ 613839 h 1578718"/>
              <a:gd name="connsiteX17" fmla="*/ 583463 w 1441453"/>
              <a:gd name="connsiteY17" fmla="*/ 554281 h 1578718"/>
              <a:gd name="connsiteX18" fmla="*/ 551932 w 1441453"/>
              <a:gd name="connsiteY18" fmla="*/ 470198 h 1578718"/>
              <a:gd name="connsiteX19" fmla="*/ 572953 w 1441453"/>
              <a:gd name="connsiteY19" fmla="*/ 372101 h 1578718"/>
              <a:gd name="connsiteX20" fmla="*/ 618498 w 1441453"/>
              <a:gd name="connsiteY20" fmla="*/ 274005 h 1578718"/>
              <a:gd name="connsiteX21" fmla="*/ 730608 w 1441453"/>
              <a:gd name="connsiteY21" fmla="*/ 168901 h 1578718"/>
              <a:gd name="connsiteX22" fmla="*/ 1042415 w 1441453"/>
              <a:gd name="connsiteY22" fmla="*/ 161895 h 1578718"/>
              <a:gd name="connsiteX23" fmla="*/ 1413781 w 1441453"/>
              <a:gd name="connsiteY23" fmla="*/ 266998 h 1578718"/>
              <a:gd name="connsiteX0" fmla="*/ 1413515 w 1441187"/>
              <a:gd name="connsiteY0" fmla="*/ 266998 h 1578718"/>
              <a:gd name="connsiteX1" fmla="*/ 1196301 w 1441187"/>
              <a:gd name="connsiteY1" fmla="*/ 119853 h 1578718"/>
              <a:gd name="connsiteX2" fmla="*/ 923032 w 1441187"/>
              <a:gd name="connsiteY2" fmla="*/ 21757 h 1578718"/>
              <a:gd name="connsiteX3" fmla="*/ 604218 w 1441187"/>
              <a:gd name="connsiteY3" fmla="*/ 4239 h 1578718"/>
              <a:gd name="connsiteX4" fmla="*/ 351970 w 1441187"/>
              <a:gd name="connsiteY4" fmla="*/ 81315 h 1578718"/>
              <a:gd name="connsiteX5" fmla="*/ 124246 w 1441187"/>
              <a:gd name="connsiteY5" fmla="*/ 351081 h 1578718"/>
              <a:gd name="connsiteX6" fmla="*/ 1625 w 1441187"/>
              <a:gd name="connsiteY6" fmla="*/ 722446 h 1578718"/>
              <a:gd name="connsiteX7" fmla="*/ 64687 w 1441187"/>
              <a:gd name="connsiteY7" fmla="*/ 964184 h 1578718"/>
              <a:gd name="connsiteX8" fmla="*/ 215335 w 1441187"/>
              <a:gd name="connsiteY8" fmla="*/ 1202419 h 1578718"/>
              <a:gd name="connsiteX9" fmla="*/ 607722 w 1441187"/>
              <a:gd name="connsiteY9" fmla="*/ 1479191 h 1578718"/>
              <a:gd name="connsiteX10" fmla="*/ 954563 w 1441187"/>
              <a:gd name="connsiteY10" fmla="*/ 1577288 h 1578718"/>
              <a:gd name="connsiteX11" fmla="*/ 1248853 w 1441187"/>
              <a:gd name="connsiteY11" fmla="*/ 1524736 h 1578718"/>
              <a:gd name="connsiteX12" fmla="*/ 1431032 w 1441187"/>
              <a:gd name="connsiteY12" fmla="*/ 1356570 h 1578718"/>
              <a:gd name="connsiteX13" fmla="*/ 1410011 w 1441187"/>
              <a:gd name="connsiteY13" fmla="*/ 1153370 h 1578718"/>
              <a:gd name="connsiteX14" fmla="*/ 1343446 w 1441187"/>
              <a:gd name="connsiteY14" fmla="*/ 988708 h 1578718"/>
              <a:gd name="connsiteX15" fmla="*/ 1143749 w 1441187"/>
              <a:gd name="connsiteY15" fmla="*/ 803026 h 1578718"/>
              <a:gd name="connsiteX16" fmla="*/ 905515 w 1441187"/>
              <a:gd name="connsiteY16" fmla="*/ 697922 h 1578718"/>
              <a:gd name="connsiteX17" fmla="*/ 667280 w 1441187"/>
              <a:gd name="connsiteY17" fmla="*/ 613839 h 1578718"/>
              <a:gd name="connsiteX18" fmla="*/ 583197 w 1441187"/>
              <a:gd name="connsiteY18" fmla="*/ 554281 h 1578718"/>
              <a:gd name="connsiteX19" fmla="*/ 551666 w 1441187"/>
              <a:gd name="connsiteY19" fmla="*/ 470198 h 1578718"/>
              <a:gd name="connsiteX20" fmla="*/ 572687 w 1441187"/>
              <a:gd name="connsiteY20" fmla="*/ 372101 h 1578718"/>
              <a:gd name="connsiteX21" fmla="*/ 618232 w 1441187"/>
              <a:gd name="connsiteY21" fmla="*/ 274005 h 1578718"/>
              <a:gd name="connsiteX22" fmla="*/ 730342 w 1441187"/>
              <a:gd name="connsiteY22" fmla="*/ 168901 h 1578718"/>
              <a:gd name="connsiteX23" fmla="*/ 1042149 w 1441187"/>
              <a:gd name="connsiteY23" fmla="*/ 161895 h 1578718"/>
              <a:gd name="connsiteX24" fmla="*/ 1413515 w 1441187"/>
              <a:gd name="connsiteY24" fmla="*/ 266998 h 1578718"/>
              <a:gd name="connsiteX0" fmla="*/ 1413515 w 1441187"/>
              <a:gd name="connsiteY0" fmla="*/ 266998 h 1578718"/>
              <a:gd name="connsiteX1" fmla="*/ 1196301 w 1441187"/>
              <a:gd name="connsiteY1" fmla="*/ 119853 h 1578718"/>
              <a:gd name="connsiteX2" fmla="*/ 923032 w 1441187"/>
              <a:gd name="connsiteY2" fmla="*/ 21757 h 1578718"/>
              <a:gd name="connsiteX3" fmla="*/ 604218 w 1441187"/>
              <a:gd name="connsiteY3" fmla="*/ 4239 h 1578718"/>
              <a:gd name="connsiteX4" fmla="*/ 351970 w 1441187"/>
              <a:gd name="connsiteY4" fmla="*/ 81315 h 1578718"/>
              <a:gd name="connsiteX5" fmla="*/ 124246 w 1441187"/>
              <a:gd name="connsiteY5" fmla="*/ 351081 h 1578718"/>
              <a:gd name="connsiteX6" fmla="*/ 1625 w 1441187"/>
              <a:gd name="connsiteY6" fmla="*/ 722446 h 1578718"/>
              <a:gd name="connsiteX7" fmla="*/ 64687 w 1441187"/>
              <a:gd name="connsiteY7" fmla="*/ 964184 h 1578718"/>
              <a:gd name="connsiteX8" fmla="*/ 215335 w 1441187"/>
              <a:gd name="connsiteY8" fmla="*/ 1202419 h 1578718"/>
              <a:gd name="connsiteX9" fmla="*/ 607722 w 1441187"/>
              <a:gd name="connsiteY9" fmla="*/ 1479191 h 1578718"/>
              <a:gd name="connsiteX10" fmla="*/ 954563 w 1441187"/>
              <a:gd name="connsiteY10" fmla="*/ 1577288 h 1578718"/>
              <a:gd name="connsiteX11" fmla="*/ 1248853 w 1441187"/>
              <a:gd name="connsiteY11" fmla="*/ 1524736 h 1578718"/>
              <a:gd name="connsiteX12" fmla="*/ 1431032 w 1441187"/>
              <a:gd name="connsiteY12" fmla="*/ 1356570 h 1578718"/>
              <a:gd name="connsiteX13" fmla="*/ 1410011 w 1441187"/>
              <a:gd name="connsiteY13" fmla="*/ 1153370 h 1578718"/>
              <a:gd name="connsiteX14" fmla="*/ 1343446 w 1441187"/>
              <a:gd name="connsiteY14" fmla="*/ 988708 h 1578718"/>
              <a:gd name="connsiteX15" fmla="*/ 1143749 w 1441187"/>
              <a:gd name="connsiteY15" fmla="*/ 803026 h 1578718"/>
              <a:gd name="connsiteX16" fmla="*/ 905515 w 1441187"/>
              <a:gd name="connsiteY16" fmla="*/ 697922 h 1578718"/>
              <a:gd name="connsiteX17" fmla="*/ 667280 w 1441187"/>
              <a:gd name="connsiteY17" fmla="*/ 613839 h 1578718"/>
              <a:gd name="connsiteX18" fmla="*/ 583197 w 1441187"/>
              <a:gd name="connsiteY18" fmla="*/ 554281 h 1578718"/>
              <a:gd name="connsiteX19" fmla="*/ 551666 w 1441187"/>
              <a:gd name="connsiteY19" fmla="*/ 470198 h 1578718"/>
              <a:gd name="connsiteX20" fmla="*/ 572687 w 1441187"/>
              <a:gd name="connsiteY20" fmla="*/ 372101 h 1578718"/>
              <a:gd name="connsiteX21" fmla="*/ 618232 w 1441187"/>
              <a:gd name="connsiteY21" fmla="*/ 274005 h 1578718"/>
              <a:gd name="connsiteX22" fmla="*/ 730342 w 1441187"/>
              <a:gd name="connsiteY22" fmla="*/ 168901 h 1578718"/>
              <a:gd name="connsiteX23" fmla="*/ 1042149 w 1441187"/>
              <a:gd name="connsiteY23" fmla="*/ 161895 h 1578718"/>
              <a:gd name="connsiteX24" fmla="*/ 1413515 w 1441187"/>
              <a:gd name="connsiteY24" fmla="*/ 266998 h 1578718"/>
              <a:gd name="connsiteX0" fmla="*/ 1396924 w 1424596"/>
              <a:gd name="connsiteY0" fmla="*/ 266998 h 1578718"/>
              <a:gd name="connsiteX1" fmla="*/ 1179710 w 1424596"/>
              <a:gd name="connsiteY1" fmla="*/ 119853 h 1578718"/>
              <a:gd name="connsiteX2" fmla="*/ 906441 w 1424596"/>
              <a:gd name="connsiteY2" fmla="*/ 21757 h 1578718"/>
              <a:gd name="connsiteX3" fmla="*/ 587627 w 1424596"/>
              <a:gd name="connsiteY3" fmla="*/ 4239 h 1578718"/>
              <a:gd name="connsiteX4" fmla="*/ 335379 w 1424596"/>
              <a:gd name="connsiteY4" fmla="*/ 81315 h 1578718"/>
              <a:gd name="connsiteX5" fmla="*/ 107655 w 1424596"/>
              <a:gd name="connsiteY5" fmla="*/ 351081 h 1578718"/>
              <a:gd name="connsiteX6" fmla="*/ 2551 w 1424596"/>
              <a:gd name="connsiteY6" fmla="*/ 683908 h 1578718"/>
              <a:gd name="connsiteX7" fmla="*/ 48096 w 1424596"/>
              <a:gd name="connsiteY7" fmla="*/ 964184 h 1578718"/>
              <a:gd name="connsiteX8" fmla="*/ 198744 w 1424596"/>
              <a:gd name="connsiteY8" fmla="*/ 1202419 h 1578718"/>
              <a:gd name="connsiteX9" fmla="*/ 591131 w 1424596"/>
              <a:gd name="connsiteY9" fmla="*/ 1479191 h 1578718"/>
              <a:gd name="connsiteX10" fmla="*/ 937972 w 1424596"/>
              <a:gd name="connsiteY10" fmla="*/ 1577288 h 1578718"/>
              <a:gd name="connsiteX11" fmla="*/ 1232262 w 1424596"/>
              <a:gd name="connsiteY11" fmla="*/ 1524736 h 1578718"/>
              <a:gd name="connsiteX12" fmla="*/ 1414441 w 1424596"/>
              <a:gd name="connsiteY12" fmla="*/ 1356570 h 1578718"/>
              <a:gd name="connsiteX13" fmla="*/ 1393420 w 1424596"/>
              <a:gd name="connsiteY13" fmla="*/ 1153370 h 1578718"/>
              <a:gd name="connsiteX14" fmla="*/ 1326855 w 1424596"/>
              <a:gd name="connsiteY14" fmla="*/ 988708 h 1578718"/>
              <a:gd name="connsiteX15" fmla="*/ 1127158 w 1424596"/>
              <a:gd name="connsiteY15" fmla="*/ 803026 h 1578718"/>
              <a:gd name="connsiteX16" fmla="*/ 888924 w 1424596"/>
              <a:gd name="connsiteY16" fmla="*/ 697922 h 1578718"/>
              <a:gd name="connsiteX17" fmla="*/ 650689 w 1424596"/>
              <a:gd name="connsiteY17" fmla="*/ 613839 h 1578718"/>
              <a:gd name="connsiteX18" fmla="*/ 566606 w 1424596"/>
              <a:gd name="connsiteY18" fmla="*/ 554281 h 1578718"/>
              <a:gd name="connsiteX19" fmla="*/ 535075 w 1424596"/>
              <a:gd name="connsiteY19" fmla="*/ 470198 h 1578718"/>
              <a:gd name="connsiteX20" fmla="*/ 556096 w 1424596"/>
              <a:gd name="connsiteY20" fmla="*/ 372101 h 1578718"/>
              <a:gd name="connsiteX21" fmla="*/ 601641 w 1424596"/>
              <a:gd name="connsiteY21" fmla="*/ 274005 h 1578718"/>
              <a:gd name="connsiteX22" fmla="*/ 713751 w 1424596"/>
              <a:gd name="connsiteY22" fmla="*/ 168901 h 1578718"/>
              <a:gd name="connsiteX23" fmla="*/ 1025558 w 1424596"/>
              <a:gd name="connsiteY23" fmla="*/ 161895 h 1578718"/>
              <a:gd name="connsiteX24" fmla="*/ 1396924 w 1424596"/>
              <a:gd name="connsiteY24" fmla="*/ 266998 h 1578718"/>
              <a:gd name="connsiteX0" fmla="*/ 1396924 w 1424596"/>
              <a:gd name="connsiteY0" fmla="*/ 266998 h 1578718"/>
              <a:gd name="connsiteX1" fmla="*/ 1179710 w 1424596"/>
              <a:gd name="connsiteY1" fmla="*/ 119853 h 1578718"/>
              <a:gd name="connsiteX2" fmla="*/ 906441 w 1424596"/>
              <a:gd name="connsiteY2" fmla="*/ 21757 h 1578718"/>
              <a:gd name="connsiteX3" fmla="*/ 587627 w 1424596"/>
              <a:gd name="connsiteY3" fmla="*/ 4239 h 1578718"/>
              <a:gd name="connsiteX4" fmla="*/ 335379 w 1424596"/>
              <a:gd name="connsiteY4" fmla="*/ 81315 h 1578718"/>
              <a:gd name="connsiteX5" fmla="*/ 107655 w 1424596"/>
              <a:gd name="connsiteY5" fmla="*/ 351081 h 1578718"/>
              <a:gd name="connsiteX6" fmla="*/ 2551 w 1424596"/>
              <a:gd name="connsiteY6" fmla="*/ 683908 h 1578718"/>
              <a:gd name="connsiteX7" fmla="*/ 48096 w 1424596"/>
              <a:gd name="connsiteY7" fmla="*/ 964184 h 1578718"/>
              <a:gd name="connsiteX8" fmla="*/ 198744 w 1424596"/>
              <a:gd name="connsiteY8" fmla="*/ 1202419 h 1578718"/>
              <a:gd name="connsiteX9" fmla="*/ 591131 w 1424596"/>
              <a:gd name="connsiteY9" fmla="*/ 1479191 h 1578718"/>
              <a:gd name="connsiteX10" fmla="*/ 937972 w 1424596"/>
              <a:gd name="connsiteY10" fmla="*/ 1577288 h 1578718"/>
              <a:gd name="connsiteX11" fmla="*/ 1232262 w 1424596"/>
              <a:gd name="connsiteY11" fmla="*/ 1524736 h 1578718"/>
              <a:gd name="connsiteX12" fmla="*/ 1414441 w 1424596"/>
              <a:gd name="connsiteY12" fmla="*/ 1356570 h 1578718"/>
              <a:gd name="connsiteX13" fmla="*/ 1393420 w 1424596"/>
              <a:gd name="connsiteY13" fmla="*/ 1153370 h 1578718"/>
              <a:gd name="connsiteX14" fmla="*/ 1326855 w 1424596"/>
              <a:gd name="connsiteY14" fmla="*/ 988708 h 1578718"/>
              <a:gd name="connsiteX15" fmla="*/ 1127158 w 1424596"/>
              <a:gd name="connsiteY15" fmla="*/ 803026 h 1578718"/>
              <a:gd name="connsiteX16" fmla="*/ 888924 w 1424596"/>
              <a:gd name="connsiteY16" fmla="*/ 697922 h 1578718"/>
              <a:gd name="connsiteX17" fmla="*/ 650689 w 1424596"/>
              <a:gd name="connsiteY17" fmla="*/ 613839 h 1578718"/>
              <a:gd name="connsiteX18" fmla="*/ 566606 w 1424596"/>
              <a:gd name="connsiteY18" fmla="*/ 554281 h 1578718"/>
              <a:gd name="connsiteX19" fmla="*/ 535075 w 1424596"/>
              <a:gd name="connsiteY19" fmla="*/ 470198 h 1578718"/>
              <a:gd name="connsiteX20" fmla="*/ 535075 w 1424596"/>
              <a:gd name="connsiteY20" fmla="*/ 365094 h 1578718"/>
              <a:gd name="connsiteX21" fmla="*/ 601641 w 1424596"/>
              <a:gd name="connsiteY21" fmla="*/ 274005 h 1578718"/>
              <a:gd name="connsiteX22" fmla="*/ 713751 w 1424596"/>
              <a:gd name="connsiteY22" fmla="*/ 168901 h 1578718"/>
              <a:gd name="connsiteX23" fmla="*/ 1025558 w 1424596"/>
              <a:gd name="connsiteY23" fmla="*/ 161895 h 1578718"/>
              <a:gd name="connsiteX24" fmla="*/ 1396924 w 1424596"/>
              <a:gd name="connsiteY24" fmla="*/ 266998 h 1578718"/>
              <a:gd name="connsiteX0" fmla="*/ 1396924 w 1424596"/>
              <a:gd name="connsiteY0" fmla="*/ 266998 h 1578718"/>
              <a:gd name="connsiteX1" fmla="*/ 1179710 w 1424596"/>
              <a:gd name="connsiteY1" fmla="*/ 119853 h 1578718"/>
              <a:gd name="connsiteX2" fmla="*/ 906441 w 1424596"/>
              <a:gd name="connsiteY2" fmla="*/ 21757 h 1578718"/>
              <a:gd name="connsiteX3" fmla="*/ 587627 w 1424596"/>
              <a:gd name="connsiteY3" fmla="*/ 4239 h 1578718"/>
              <a:gd name="connsiteX4" fmla="*/ 335379 w 1424596"/>
              <a:gd name="connsiteY4" fmla="*/ 81315 h 1578718"/>
              <a:gd name="connsiteX5" fmla="*/ 107655 w 1424596"/>
              <a:gd name="connsiteY5" fmla="*/ 351081 h 1578718"/>
              <a:gd name="connsiteX6" fmla="*/ 2551 w 1424596"/>
              <a:gd name="connsiteY6" fmla="*/ 683908 h 1578718"/>
              <a:gd name="connsiteX7" fmla="*/ 48096 w 1424596"/>
              <a:gd name="connsiteY7" fmla="*/ 964184 h 1578718"/>
              <a:gd name="connsiteX8" fmla="*/ 198744 w 1424596"/>
              <a:gd name="connsiteY8" fmla="*/ 1202419 h 1578718"/>
              <a:gd name="connsiteX9" fmla="*/ 591131 w 1424596"/>
              <a:gd name="connsiteY9" fmla="*/ 1479191 h 1578718"/>
              <a:gd name="connsiteX10" fmla="*/ 937972 w 1424596"/>
              <a:gd name="connsiteY10" fmla="*/ 1577288 h 1578718"/>
              <a:gd name="connsiteX11" fmla="*/ 1232262 w 1424596"/>
              <a:gd name="connsiteY11" fmla="*/ 1524736 h 1578718"/>
              <a:gd name="connsiteX12" fmla="*/ 1414441 w 1424596"/>
              <a:gd name="connsiteY12" fmla="*/ 1356570 h 1578718"/>
              <a:gd name="connsiteX13" fmla="*/ 1393420 w 1424596"/>
              <a:gd name="connsiteY13" fmla="*/ 1153370 h 1578718"/>
              <a:gd name="connsiteX14" fmla="*/ 1326855 w 1424596"/>
              <a:gd name="connsiteY14" fmla="*/ 988708 h 1578718"/>
              <a:gd name="connsiteX15" fmla="*/ 1127158 w 1424596"/>
              <a:gd name="connsiteY15" fmla="*/ 803026 h 1578718"/>
              <a:gd name="connsiteX16" fmla="*/ 888924 w 1424596"/>
              <a:gd name="connsiteY16" fmla="*/ 697922 h 1578718"/>
              <a:gd name="connsiteX17" fmla="*/ 650689 w 1424596"/>
              <a:gd name="connsiteY17" fmla="*/ 613839 h 1578718"/>
              <a:gd name="connsiteX18" fmla="*/ 566606 w 1424596"/>
              <a:gd name="connsiteY18" fmla="*/ 554281 h 1578718"/>
              <a:gd name="connsiteX19" fmla="*/ 535075 w 1424596"/>
              <a:gd name="connsiteY19" fmla="*/ 470198 h 1578718"/>
              <a:gd name="connsiteX20" fmla="*/ 601641 w 1424596"/>
              <a:gd name="connsiteY20" fmla="*/ 274005 h 1578718"/>
              <a:gd name="connsiteX21" fmla="*/ 713751 w 1424596"/>
              <a:gd name="connsiteY21" fmla="*/ 168901 h 1578718"/>
              <a:gd name="connsiteX22" fmla="*/ 1025558 w 1424596"/>
              <a:gd name="connsiteY22" fmla="*/ 161895 h 1578718"/>
              <a:gd name="connsiteX23" fmla="*/ 1396924 w 1424596"/>
              <a:gd name="connsiteY23" fmla="*/ 266998 h 1578718"/>
              <a:gd name="connsiteX0" fmla="*/ 1396924 w 1424596"/>
              <a:gd name="connsiteY0" fmla="*/ 266998 h 1578718"/>
              <a:gd name="connsiteX1" fmla="*/ 1179710 w 1424596"/>
              <a:gd name="connsiteY1" fmla="*/ 119853 h 1578718"/>
              <a:gd name="connsiteX2" fmla="*/ 906441 w 1424596"/>
              <a:gd name="connsiteY2" fmla="*/ 21757 h 1578718"/>
              <a:gd name="connsiteX3" fmla="*/ 587627 w 1424596"/>
              <a:gd name="connsiteY3" fmla="*/ 4239 h 1578718"/>
              <a:gd name="connsiteX4" fmla="*/ 335379 w 1424596"/>
              <a:gd name="connsiteY4" fmla="*/ 81315 h 1578718"/>
              <a:gd name="connsiteX5" fmla="*/ 107655 w 1424596"/>
              <a:gd name="connsiteY5" fmla="*/ 351081 h 1578718"/>
              <a:gd name="connsiteX6" fmla="*/ 2551 w 1424596"/>
              <a:gd name="connsiteY6" fmla="*/ 683908 h 1578718"/>
              <a:gd name="connsiteX7" fmla="*/ 48096 w 1424596"/>
              <a:gd name="connsiteY7" fmla="*/ 964184 h 1578718"/>
              <a:gd name="connsiteX8" fmla="*/ 198744 w 1424596"/>
              <a:gd name="connsiteY8" fmla="*/ 1202419 h 1578718"/>
              <a:gd name="connsiteX9" fmla="*/ 591131 w 1424596"/>
              <a:gd name="connsiteY9" fmla="*/ 1479191 h 1578718"/>
              <a:gd name="connsiteX10" fmla="*/ 937972 w 1424596"/>
              <a:gd name="connsiteY10" fmla="*/ 1577288 h 1578718"/>
              <a:gd name="connsiteX11" fmla="*/ 1232262 w 1424596"/>
              <a:gd name="connsiteY11" fmla="*/ 1524736 h 1578718"/>
              <a:gd name="connsiteX12" fmla="*/ 1414441 w 1424596"/>
              <a:gd name="connsiteY12" fmla="*/ 1356570 h 1578718"/>
              <a:gd name="connsiteX13" fmla="*/ 1393420 w 1424596"/>
              <a:gd name="connsiteY13" fmla="*/ 1153370 h 1578718"/>
              <a:gd name="connsiteX14" fmla="*/ 1326855 w 1424596"/>
              <a:gd name="connsiteY14" fmla="*/ 988708 h 1578718"/>
              <a:gd name="connsiteX15" fmla="*/ 1127158 w 1424596"/>
              <a:gd name="connsiteY15" fmla="*/ 803026 h 1578718"/>
              <a:gd name="connsiteX16" fmla="*/ 888924 w 1424596"/>
              <a:gd name="connsiteY16" fmla="*/ 697922 h 1578718"/>
              <a:gd name="connsiteX17" fmla="*/ 650689 w 1424596"/>
              <a:gd name="connsiteY17" fmla="*/ 613839 h 1578718"/>
              <a:gd name="connsiteX18" fmla="*/ 566606 w 1424596"/>
              <a:gd name="connsiteY18" fmla="*/ 554281 h 1578718"/>
              <a:gd name="connsiteX19" fmla="*/ 524565 w 1424596"/>
              <a:gd name="connsiteY19" fmla="*/ 424653 h 1578718"/>
              <a:gd name="connsiteX20" fmla="*/ 601641 w 1424596"/>
              <a:gd name="connsiteY20" fmla="*/ 274005 h 1578718"/>
              <a:gd name="connsiteX21" fmla="*/ 713751 w 1424596"/>
              <a:gd name="connsiteY21" fmla="*/ 168901 h 1578718"/>
              <a:gd name="connsiteX22" fmla="*/ 1025558 w 1424596"/>
              <a:gd name="connsiteY22" fmla="*/ 161895 h 1578718"/>
              <a:gd name="connsiteX23" fmla="*/ 1396924 w 1424596"/>
              <a:gd name="connsiteY23" fmla="*/ 266998 h 1578718"/>
              <a:gd name="connsiteX0" fmla="*/ 1396924 w 1424596"/>
              <a:gd name="connsiteY0" fmla="*/ 266998 h 1578718"/>
              <a:gd name="connsiteX1" fmla="*/ 1179710 w 1424596"/>
              <a:gd name="connsiteY1" fmla="*/ 119853 h 1578718"/>
              <a:gd name="connsiteX2" fmla="*/ 906441 w 1424596"/>
              <a:gd name="connsiteY2" fmla="*/ 21757 h 1578718"/>
              <a:gd name="connsiteX3" fmla="*/ 587627 w 1424596"/>
              <a:gd name="connsiteY3" fmla="*/ 4239 h 1578718"/>
              <a:gd name="connsiteX4" fmla="*/ 335379 w 1424596"/>
              <a:gd name="connsiteY4" fmla="*/ 81315 h 1578718"/>
              <a:gd name="connsiteX5" fmla="*/ 107655 w 1424596"/>
              <a:gd name="connsiteY5" fmla="*/ 351081 h 1578718"/>
              <a:gd name="connsiteX6" fmla="*/ 2551 w 1424596"/>
              <a:gd name="connsiteY6" fmla="*/ 683908 h 1578718"/>
              <a:gd name="connsiteX7" fmla="*/ 48096 w 1424596"/>
              <a:gd name="connsiteY7" fmla="*/ 964184 h 1578718"/>
              <a:gd name="connsiteX8" fmla="*/ 198744 w 1424596"/>
              <a:gd name="connsiteY8" fmla="*/ 1202419 h 1578718"/>
              <a:gd name="connsiteX9" fmla="*/ 591131 w 1424596"/>
              <a:gd name="connsiteY9" fmla="*/ 1479191 h 1578718"/>
              <a:gd name="connsiteX10" fmla="*/ 937972 w 1424596"/>
              <a:gd name="connsiteY10" fmla="*/ 1577288 h 1578718"/>
              <a:gd name="connsiteX11" fmla="*/ 1232262 w 1424596"/>
              <a:gd name="connsiteY11" fmla="*/ 1524736 h 1578718"/>
              <a:gd name="connsiteX12" fmla="*/ 1414441 w 1424596"/>
              <a:gd name="connsiteY12" fmla="*/ 1356570 h 1578718"/>
              <a:gd name="connsiteX13" fmla="*/ 1393420 w 1424596"/>
              <a:gd name="connsiteY13" fmla="*/ 1153370 h 1578718"/>
              <a:gd name="connsiteX14" fmla="*/ 1326855 w 1424596"/>
              <a:gd name="connsiteY14" fmla="*/ 988708 h 1578718"/>
              <a:gd name="connsiteX15" fmla="*/ 1127158 w 1424596"/>
              <a:gd name="connsiteY15" fmla="*/ 803026 h 1578718"/>
              <a:gd name="connsiteX16" fmla="*/ 888924 w 1424596"/>
              <a:gd name="connsiteY16" fmla="*/ 697922 h 1578718"/>
              <a:gd name="connsiteX17" fmla="*/ 650689 w 1424596"/>
              <a:gd name="connsiteY17" fmla="*/ 613839 h 1578718"/>
              <a:gd name="connsiteX18" fmla="*/ 566606 w 1424596"/>
              <a:gd name="connsiteY18" fmla="*/ 554281 h 1578718"/>
              <a:gd name="connsiteX19" fmla="*/ 524565 w 1424596"/>
              <a:gd name="connsiteY19" fmla="*/ 424653 h 1578718"/>
              <a:gd name="connsiteX20" fmla="*/ 563103 w 1424596"/>
              <a:gd name="connsiteY20" fmla="*/ 249481 h 1578718"/>
              <a:gd name="connsiteX21" fmla="*/ 713751 w 1424596"/>
              <a:gd name="connsiteY21" fmla="*/ 168901 h 1578718"/>
              <a:gd name="connsiteX22" fmla="*/ 1025558 w 1424596"/>
              <a:gd name="connsiteY22" fmla="*/ 161895 h 1578718"/>
              <a:gd name="connsiteX23" fmla="*/ 1396924 w 1424596"/>
              <a:gd name="connsiteY23" fmla="*/ 266998 h 1578718"/>
              <a:gd name="connsiteX0" fmla="*/ 1396924 w 1424596"/>
              <a:gd name="connsiteY0" fmla="*/ 266998 h 1578718"/>
              <a:gd name="connsiteX1" fmla="*/ 1179710 w 1424596"/>
              <a:gd name="connsiteY1" fmla="*/ 119853 h 1578718"/>
              <a:gd name="connsiteX2" fmla="*/ 906441 w 1424596"/>
              <a:gd name="connsiteY2" fmla="*/ 21757 h 1578718"/>
              <a:gd name="connsiteX3" fmla="*/ 587627 w 1424596"/>
              <a:gd name="connsiteY3" fmla="*/ 4239 h 1578718"/>
              <a:gd name="connsiteX4" fmla="*/ 335379 w 1424596"/>
              <a:gd name="connsiteY4" fmla="*/ 81315 h 1578718"/>
              <a:gd name="connsiteX5" fmla="*/ 107655 w 1424596"/>
              <a:gd name="connsiteY5" fmla="*/ 351081 h 1578718"/>
              <a:gd name="connsiteX6" fmla="*/ 2551 w 1424596"/>
              <a:gd name="connsiteY6" fmla="*/ 683908 h 1578718"/>
              <a:gd name="connsiteX7" fmla="*/ 48096 w 1424596"/>
              <a:gd name="connsiteY7" fmla="*/ 964184 h 1578718"/>
              <a:gd name="connsiteX8" fmla="*/ 198744 w 1424596"/>
              <a:gd name="connsiteY8" fmla="*/ 1202419 h 1578718"/>
              <a:gd name="connsiteX9" fmla="*/ 591131 w 1424596"/>
              <a:gd name="connsiteY9" fmla="*/ 1479191 h 1578718"/>
              <a:gd name="connsiteX10" fmla="*/ 937972 w 1424596"/>
              <a:gd name="connsiteY10" fmla="*/ 1577288 h 1578718"/>
              <a:gd name="connsiteX11" fmla="*/ 1232262 w 1424596"/>
              <a:gd name="connsiteY11" fmla="*/ 1524736 h 1578718"/>
              <a:gd name="connsiteX12" fmla="*/ 1414441 w 1424596"/>
              <a:gd name="connsiteY12" fmla="*/ 1356570 h 1578718"/>
              <a:gd name="connsiteX13" fmla="*/ 1393420 w 1424596"/>
              <a:gd name="connsiteY13" fmla="*/ 1153370 h 1578718"/>
              <a:gd name="connsiteX14" fmla="*/ 1326855 w 1424596"/>
              <a:gd name="connsiteY14" fmla="*/ 988708 h 1578718"/>
              <a:gd name="connsiteX15" fmla="*/ 1127158 w 1424596"/>
              <a:gd name="connsiteY15" fmla="*/ 803026 h 1578718"/>
              <a:gd name="connsiteX16" fmla="*/ 888924 w 1424596"/>
              <a:gd name="connsiteY16" fmla="*/ 697922 h 1578718"/>
              <a:gd name="connsiteX17" fmla="*/ 689227 w 1424596"/>
              <a:gd name="connsiteY17" fmla="*/ 627853 h 1578718"/>
              <a:gd name="connsiteX18" fmla="*/ 566606 w 1424596"/>
              <a:gd name="connsiteY18" fmla="*/ 554281 h 1578718"/>
              <a:gd name="connsiteX19" fmla="*/ 524565 w 1424596"/>
              <a:gd name="connsiteY19" fmla="*/ 424653 h 1578718"/>
              <a:gd name="connsiteX20" fmla="*/ 563103 w 1424596"/>
              <a:gd name="connsiteY20" fmla="*/ 249481 h 1578718"/>
              <a:gd name="connsiteX21" fmla="*/ 713751 w 1424596"/>
              <a:gd name="connsiteY21" fmla="*/ 168901 h 1578718"/>
              <a:gd name="connsiteX22" fmla="*/ 1025558 w 1424596"/>
              <a:gd name="connsiteY22" fmla="*/ 161895 h 1578718"/>
              <a:gd name="connsiteX23" fmla="*/ 1396924 w 1424596"/>
              <a:gd name="connsiteY23" fmla="*/ 266998 h 1578718"/>
              <a:gd name="connsiteX0" fmla="*/ 1396924 w 1430285"/>
              <a:gd name="connsiteY0" fmla="*/ 266998 h 1578718"/>
              <a:gd name="connsiteX1" fmla="*/ 1179710 w 1430285"/>
              <a:gd name="connsiteY1" fmla="*/ 119853 h 1578718"/>
              <a:gd name="connsiteX2" fmla="*/ 906441 w 1430285"/>
              <a:gd name="connsiteY2" fmla="*/ 21757 h 1578718"/>
              <a:gd name="connsiteX3" fmla="*/ 587627 w 1430285"/>
              <a:gd name="connsiteY3" fmla="*/ 4239 h 1578718"/>
              <a:gd name="connsiteX4" fmla="*/ 335379 w 1430285"/>
              <a:gd name="connsiteY4" fmla="*/ 81315 h 1578718"/>
              <a:gd name="connsiteX5" fmla="*/ 107655 w 1430285"/>
              <a:gd name="connsiteY5" fmla="*/ 351081 h 1578718"/>
              <a:gd name="connsiteX6" fmla="*/ 2551 w 1430285"/>
              <a:gd name="connsiteY6" fmla="*/ 683908 h 1578718"/>
              <a:gd name="connsiteX7" fmla="*/ 48096 w 1430285"/>
              <a:gd name="connsiteY7" fmla="*/ 964184 h 1578718"/>
              <a:gd name="connsiteX8" fmla="*/ 198744 w 1430285"/>
              <a:gd name="connsiteY8" fmla="*/ 1202419 h 1578718"/>
              <a:gd name="connsiteX9" fmla="*/ 591131 w 1430285"/>
              <a:gd name="connsiteY9" fmla="*/ 1479191 h 1578718"/>
              <a:gd name="connsiteX10" fmla="*/ 937972 w 1430285"/>
              <a:gd name="connsiteY10" fmla="*/ 1577288 h 1578718"/>
              <a:gd name="connsiteX11" fmla="*/ 1232262 w 1430285"/>
              <a:gd name="connsiteY11" fmla="*/ 1524736 h 1578718"/>
              <a:gd name="connsiteX12" fmla="*/ 1414441 w 1430285"/>
              <a:gd name="connsiteY12" fmla="*/ 1356570 h 1578718"/>
              <a:gd name="connsiteX13" fmla="*/ 1410937 w 1430285"/>
              <a:gd name="connsiteY13" fmla="*/ 1163880 h 1578718"/>
              <a:gd name="connsiteX14" fmla="*/ 1326855 w 1430285"/>
              <a:gd name="connsiteY14" fmla="*/ 988708 h 1578718"/>
              <a:gd name="connsiteX15" fmla="*/ 1127158 w 1430285"/>
              <a:gd name="connsiteY15" fmla="*/ 803026 h 1578718"/>
              <a:gd name="connsiteX16" fmla="*/ 888924 w 1430285"/>
              <a:gd name="connsiteY16" fmla="*/ 697922 h 1578718"/>
              <a:gd name="connsiteX17" fmla="*/ 689227 w 1430285"/>
              <a:gd name="connsiteY17" fmla="*/ 627853 h 1578718"/>
              <a:gd name="connsiteX18" fmla="*/ 566606 w 1430285"/>
              <a:gd name="connsiteY18" fmla="*/ 554281 h 1578718"/>
              <a:gd name="connsiteX19" fmla="*/ 524565 w 1430285"/>
              <a:gd name="connsiteY19" fmla="*/ 424653 h 1578718"/>
              <a:gd name="connsiteX20" fmla="*/ 563103 w 1430285"/>
              <a:gd name="connsiteY20" fmla="*/ 249481 h 1578718"/>
              <a:gd name="connsiteX21" fmla="*/ 713751 w 1430285"/>
              <a:gd name="connsiteY21" fmla="*/ 168901 h 1578718"/>
              <a:gd name="connsiteX22" fmla="*/ 1025558 w 1430285"/>
              <a:gd name="connsiteY22" fmla="*/ 161895 h 1578718"/>
              <a:gd name="connsiteX23" fmla="*/ 1396924 w 1430285"/>
              <a:gd name="connsiteY23" fmla="*/ 266998 h 1578718"/>
              <a:gd name="connsiteX0" fmla="*/ 1396924 w 1430285"/>
              <a:gd name="connsiteY0" fmla="*/ 269054 h 1580774"/>
              <a:gd name="connsiteX1" fmla="*/ 1179710 w 1430285"/>
              <a:gd name="connsiteY1" fmla="*/ 121909 h 1580774"/>
              <a:gd name="connsiteX2" fmla="*/ 906441 w 1430285"/>
              <a:gd name="connsiteY2" fmla="*/ 23813 h 1580774"/>
              <a:gd name="connsiteX3" fmla="*/ 587627 w 1430285"/>
              <a:gd name="connsiteY3" fmla="*/ 6295 h 1580774"/>
              <a:gd name="connsiteX4" fmla="*/ 317862 w 1430285"/>
              <a:gd name="connsiteY4" fmla="*/ 111399 h 1580774"/>
              <a:gd name="connsiteX5" fmla="*/ 107655 w 1430285"/>
              <a:gd name="connsiteY5" fmla="*/ 353137 h 1580774"/>
              <a:gd name="connsiteX6" fmla="*/ 2551 w 1430285"/>
              <a:gd name="connsiteY6" fmla="*/ 685964 h 1580774"/>
              <a:gd name="connsiteX7" fmla="*/ 48096 w 1430285"/>
              <a:gd name="connsiteY7" fmla="*/ 966240 h 1580774"/>
              <a:gd name="connsiteX8" fmla="*/ 198744 w 1430285"/>
              <a:gd name="connsiteY8" fmla="*/ 1204475 h 1580774"/>
              <a:gd name="connsiteX9" fmla="*/ 591131 w 1430285"/>
              <a:gd name="connsiteY9" fmla="*/ 1481247 h 1580774"/>
              <a:gd name="connsiteX10" fmla="*/ 937972 w 1430285"/>
              <a:gd name="connsiteY10" fmla="*/ 1579344 h 1580774"/>
              <a:gd name="connsiteX11" fmla="*/ 1232262 w 1430285"/>
              <a:gd name="connsiteY11" fmla="*/ 1526792 h 1580774"/>
              <a:gd name="connsiteX12" fmla="*/ 1414441 w 1430285"/>
              <a:gd name="connsiteY12" fmla="*/ 1358626 h 1580774"/>
              <a:gd name="connsiteX13" fmla="*/ 1410937 w 1430285"/>
              <a:gd name="connsiteY13" fmla="*/ 1165936 h 1580774"/>
              <a:gd name="connsiteX14" fmla="*/ 1326855 w 1430285"/>
              <a:gd name="connsiteY14" fmla="*/ 990764 h 1580774"/>
              <a:gd name="connsiteX15" fmla="*/ 1127158 w 1430285"/>
              <a:gd name="connsiteY15" fmla="*/ 805082 h 1580774"/>
              <a:gd name="connsiteX16" fmla="*/ 888924 w 1430285"/>
              <a:gd name="connsiteY16" fmla="*/ 699978 h 1580774"/>
              <a:gd name="connsiteX17" fmla="*/ 689227 w 1430285"/>
              <a:gd name="connsiteY17" fmla="*/ 629909 h 1580774"/>
              <a:gd name="connsiteX18" fmla="*/ 566606 w 1430285"/>
              <a:gd name="connsiteY18" fmla="*/ 556337 h 1580774"/>
              <a:gd name="connsiteX19" fmla="*/ 524565 w 1430285"/>
              <a:gd name="connsiteY19" fmla="*/ 426709 h 1580774"/>
              <a:gd name="connsiteX20" fmla="*/ 563103 w 1430285"/>
              <a:gd name="connsiteY20" fmla="*/ 251537 h 1580774"/>
              <a:gd name="connsiteX21" fmla="*/ 713751 w 1430285"/>
              <a:gd name="connsiteY21" fmla="*/ 170957 h 1580774"/>
              <a:gd name="connsiteX22" fmla="*/ 1025558 w 1430285"/>
              <a:gd name="connsiteY22" fmla="*/ 163951 h 1580774"/>
              <a:gd name="connsiteX23" fmla="*/ 1396924 w 1430285"/>
              <a:gd name="connsiteY23" fmla="*/ 269054 h 1580774"/>
              <a:gd name="connsiteX0" fmla="*/ 1396924 w 1430285"/>
              <a:gd name="connsiteY0" fmla="*/ 269054 h 1580774"/>
              <a:gd name="connsiteX1" fmla="*/ 1179710 w 1430285"/>
              <a:gd name="connsiteY1" fmla="*/ 121909 h 1580774"/>
              <a:gd name="connsiteX2" fmla="*/ 906441 w 1430285"/>
              <a:gd name="connsiteY2" fmla="*/ 23813 h 1580774"/>
              <a:gd name="connsiteX3" fmla="*/ 587627 w 1430285"/>
              <a:gd name="connsiteY3" fmla="*/ 6295 h 1580774"/>
              <a:gd name="connsiteX4" fmla="*/ 317862 w 1430285"/>
              <a:gd name="connsiteY4" fmla="*/ 111399 h 1580774"/>
              <a:gd name="connsiteX5" fmla="*/ 107655 w 1430285"/>
              <a:gd name="connsiteY5" fmla="*/ 353137 h 1580774"/>
              <a:gd name="connsiteX6" fmla="*/ 2551 w 1430285"/>
              <a:gd name="connsiteY6" fmla="*/ 685964 h 1580774"/>
              <a:gd name="connsiteX7" fmla="*/ 48096 w 1430285"/>
              <a:gd name="connsiteY7" fmla="*/ 966240 h 1580774"/>
              <a:gd name="connsiteX8" fmla="*/ 219764 w 1430285"/>
              <a:gd name="connsiteY8" fmla="*/ 1239509 h 1580774"/>
              <a:gd name="connsiteX9" fmla="*/ 591131 w 1430285"/>
              <a:gd name="connsiteY9" fmla="*/ 1481247 h 1580774"/>
              <a:gd name="connsiteX10" fmla="*/ 937972 w 1430285"/>
              <a:gd name="connsiteY10" fmla="*/ 1579344 h 1580774"/>
              <a:gd name="connsiteX11" fmla="*/ 1232262 w 1430285"/>
              <a:gd name="connsiteY11" fmla="*/ 1526792 h 1580774"/>
              <a:gd name="connsiteX12" fmla="*/ 1414441 w 1430285"/>
              <a:gd name="connsiteY12" fmla="*/ 1358626 h 1580774"/>
              <a:gd name="connsiteX13" fmla="*/ 1410937 w 1430285"/>
              <a:gd name="connsiteY13" fmla="*/ 1165936 h 1580774"/>
              <a:gd name="connsiteX14" fmla="*/ 1326855 w 1430285"/>
              <a:gd name="connsiteY14" fmla="*/ 990764 h 1580774"/>
              <a:gd name="connsiteX15" fmla="*/ 1127158 w 1430285"/>
              <a:gd name="connsiteY15" fmla="*/ 805082 h 1580774"/>
              <a:gd name="connsiteX16" fmla="*/ 888924 w 1430285"/>
              <a:gd name="connsiteY16" fmla="*/ 699978 h 1580774"/>
              <a:gd name="connsiteX17" fmla="*/ 689227 w 1430285"/>
              <a:gd name="connsiteY17" fmla="*/ 629909 h 1580774"/>
              <a:gd name="connsiteX18" fmla="*/ 566606 w 1430285"/>
              <a:gd name="connsiteY18" fmla="*/ 556337 h 1580774"/>
              <a:gd name="connsiteX19" fmla="*/ 524565 w 1430285"/>
              <a:gd name="connsiteY19" fmla="*/ 426709 h 1580774"/>
              <a:gd name="connsiteX20" fmla="*/ 563103 w 1430285"/>
              <a:gd name="connsiteY20" fmla="*/ 251537 h 1580774"/>
              <a:gd name="connsiteX21" fmla="*/ 713751 w 1430285"/>
              <a:gd name="connsiteY21" fmla="*/ 170957 h 1580774"/>
              <a:gd name="connsiteX22" fmla="*/ 1025558 w 1430285"/>
              <a:gd name="connsiteY22" fmla="*/ 163951 h 1580774"/>
              <a:gd name="connsiteX23" fmla="*/ 1396924 w 1430285"/>
              <a:gd name="connsiteY23" fmla="*/ 269054 h 1580774"/>
              <a:gd name="connsiteX0" fmla="*/ 1396924 w 1430285"/>
              <a:gd name="connsiteY0" fmla="*/ 269054 h 1580774"/>
              <a:gd name="connsiteX1" fmla="*/ 1179710 w 1430285"/>
              <a:gd name="connsiteY1" fmla="*/ 121909 h 1580774"/>
              <a:gd name="connsiteX2" fmla="*/ 906441 w 1430285"/>
              <a:gd name="connsiteY2" fmla="*/ 23813 h 1580774"/>
              <a:gd name="connsiteX3" fmla="*/ 587627 w 1430285"/>
              <a:gd name="connsiteY3" fmla="*/ 6295 h 1580774"/>
              <a:gd name="connsiteX4" fmla="*/ 317862 w 1430285"/>
              <a:gd name="connsiteY4" fmla="*/ 111399 h 1580774"/>
              <a:gd name="connsiteX5" fmla="*/ 107655 w 1430285"/>
              <a:gd name="connsiteY5" fmla="*/ 353137 h 1580774"/>
              <a:gd name="connsiteX6" fmla="*/ 2551 w 1430285"/>
              <a:gd name="connsiteY6" fmla="*/ 685964 h 1580774"/>
              <a:gd name="connsiteX7" fmla="*/ 48096 w 1430285"/>
              <a:gd name="connsiteY7" fmla="*/ 966240 h 1580774"/>
              <a:gd name="connsiteX8" fmla="*/ 219764 w 1430285"/>
              <a:gd name="connsiteY8" fmla="*/ 1239509 h 1580774"/>
              <a:gd name="connsiteX9" fmla="*/ 591131 w 1430285"/>
              <a:gd name="connsiteY9" fmla="*/ 1481247 h 1580774"/>
              <a:gd name="connsiteX10" fmla="*/ 937972 w 1430285"/>
              <a:gd name="connsiteY10" fmla="*/ 1579344 h 1580774"/>
              <a:gd name="connsiteX11" fmla="*/ 1232262 w 1430285"/>
              <a:gd name="connsiteY11" fmla="*/ 1526792 h 1580774"/>
              <a:gd name="connsiteX12" fmla="*/ 1414441 w 1430285"/>
              <a:gd name="connsiteY12" fmla="*/ 1358626 h 1580774"/>
              <a:gd name="connsiteX13" fmla="*/ 1410937 w 1430285"/>
              <a:gd name="connsiteY13" fmla="*/ 1165936 h 1580774"/>
              <a:gd name="connsiteX14" fmla="*/ 1326855 w 1430285"/>
              <a:gd name="connsiteY14" fmla="*/ 990764 h 1580774"/>
              <a:gd name="connsiteX15" fmla="*/ 1127158 w 1430285"/>
              <a:gd name="connsiteY15" fmla="*/ 805082 h 1580774"/>
              <a:gd name="connsiteX16" fmla="*/ 888924 w 1430285"/>
              <a:gd name="connsiteY16" fmla="*/ 699978 h 1580774"/>
              <a:gd name="connsiteX17" fmla="*/ 689227 w 1430285"/>
              <a:gd name="connsiteY17" fmla="*/ 629909 h 1580774"/>
              <a:gd name="connsiteX18" fmla="*/ 566606 w 1430285"/>
              <a:gd name="connsiteY18" fmla="*/ 556337 h 1580774"/>
              <a:gd name="connsiteX19" fmla="*/ 524565 w 1430285"/>
              <a:gd name="connsiteY19" fmla="*/ 426709 h 1580774"/>
              <a:gd name="connsiteX20" fmla="*/ 573613 w 1430285"/>
              <a:gd name="connsiteY20" fmla="*/ 258544 h 1580774"/>
              <a:gd name="connsiteX21" fmla="*/ 713751 w 1430285"/>
              <a:gd name="connsiteY21" fmla="*/ 170957 h 1580774"/>
              <a:gd name="connsiteX22" fmla="*/ 1025558 w 1430285"/>
              <a:gd name="connsiteY22" fmla="*/ 163951 h 1580774"/>
              <a:gd name="connsiteX23" fmla="*/ 1396924 w 1430285"/>
              <a:gd name="connsiteY23" fmla="*/ 269054 h 158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30285" h="1580774">
                <a:moveTo>
                  <a:pt x="1396924" y="269054"/>
                </a:moveTo>
                <a:cubicBezTo>
                  <a:pt x="1422616" y="262047"/>
                  <a:pt x="1261457" y="162782"/>
                  <a:pt x="1179710" y="121909"/>
                </a:cubicBezTo>
                <a:cubicBezTo>
                  <a:pt x="1097963" y="81035"/>
                  <a:pt x="1005121" y="43082"/>
                  <a:pt x="906441" y="23813"/>
                </a:cubicBezTo>
                <a:cubicBezTo>
                  <a:pt x="807761" y="4544"/>
                  <a:pt x="685723" y="-8303"/>
                  <a:pt x="587627" y="6295"/>
                </a:cubicBezTo>
                <a:cubicBezTo>
                  <a:pt x="489531" y="20893"/>
                  <a:pt x="397857" y="53592"/>
                  <a:pt x="317862" y="111399"/>
                </a:cubicBezTo>
                <a:cubicBezTo>
                  <a:pt x="237867" y="169206"/>
                  <a:pt x="160207" y="257376"/>
                  <a:pt x="107655" y="353137"/>
                </a:cubicBezTo>
                <a:cubicBezTo>
                  <a:pt x="55103" y="448898"/>
                  <a:pt x="12477" y="583780"/>
                  <a:pt x="2551" y="685964"/>
                </a:cubicBezTo>
                <a:cubicBezTo>
                  <a:pt x="-7375" y="788148"/>
                  <a:pt x="12478" y="886244"/>
                  <a:pt x="48096" y="966240"/>
                </a:cubicBezTo>
                <a:cubicBezTo>
                  <a:pt x="83714" y="1046236"/>
                  <a:pt x="129258" y="1153675"/>
                  <a:pt x="219764" y="1239509"/>
                </a:cubicBezTo>
                <a:cubicBezTo>
                  <a:pt x="310270" y="1325343"/>
                  <a:pt x="471430" y="1424608"/>
                  <a:pt x="591131" y="1481247"/>
                </a:cubicBezTo>
                <a:cubicBezTo>
                  <a:pt x="710832" y="1537886"/>
                  <a:pt x="831117" y="1571753"/>
                  <a:pt x="937972" y="1579344"/>
                </a:cubicBezTo>
                <a:cubicBezTo>
                  <a:pt x="1044827" y="1586935"/>
                  <a:pt x="1152850" y="1563578"/>
                  <a:pt x="1232262" y="1526792"/>
                </a:cubicBezTo>
                <a:cubicBezTo>
                  <a:pt x="1311673" y="1490006"/>
                  <a:pt x="1384662" y="1418768"/>
                  <a:pt x="1414441" y="1358626"/>
                </a:cubicBezTo>
                <a:cubicBezTo>
                  <a:pt x="1444220" y="1298484"/>
                  <a:pt x="1425535" y="1227246"/>
                  <a:pt x="1410937" y="1165936"/>
                </a:cubicBezTo>
                <a:cubicBezTo>
                  <a:pt x="1396339" y="1104626"/>
                  <a:pt x="1374151" y="1050906"/>
                  <a:pt x="1326855" y="990764"/>
                </a:cubicBezTo>
                <a:cubicBezTo>
                  <a:pt x="1279559" y="930622"/>
                  <a:pt x="1200146" y="853546"/>
                  <a:pt x="1127158" y="805082"/>
                </a:cubicBezTo>
                <a:cubicBezTo>
                  <a:pt x="1054170" y="756618"/>
                  <a:pt x="961912" y="729173"/>
                  <a:pt x="888924" y="699978"/>
                </a:cubicBezTo>
                <a:cubicBezTo>
                  <a:pt x="815936" y="670783"/>
                  <a:pt x="742947" y="653849"/>
                  <a:pt x="689227" y="629909"/>
                </a:cubicBezTo>
                <a:cubicBezTo>
                  <a:pt x="635507" y="605969"/>
                  <a:pt x="594050" y="590204"/>
                  <a:pt x="566606" y="556337"/>
                </a:cubicBezTo>
                <a:cubicBezTo>
                  <a:pt x="539162" y="522470"/>
                  <a:pt x="523397" y="476341"/>
                  <a:pt x="524565" y="426709"/>
                </a:cubicBezTo>
                <a:cubicBezTo>
                  <a:pt x="525733" y="377077"/>
                  <a:pt x="542082" y="301169"/>
                  <a:pt x="573613" y="258544"/>
                </a:cubicBezTo>
                <a:cubicBezTo>
                  <a:pt x="605144" y="215919"/>
                  <a:pt x="643098" y="189642"/>
                  <a:pt x="713751" y="170957"/>
                </a:cubicBezTo>
                <a:cubicBezTo>
                  <a:pt x="784404" y="152272"/>
                  <a:pt x="909360" y="147602"/>
                  <a:pt x="1025558" y="163951"/>
                </a:cubicBezTo>
                <a:cubicBezTo>
                  <a:pt x="1141756" y="180300"/>
                  <a:pt x="1371232" y="276061"/>
                  <a:pt x="1396924" y="269054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C4406FA5-8BCF-4C7D-BFB9-9BDD1BEDF40A}"/>
              </a:ext>
            </a:extLst>
          </p:cNvPr>
          <p:cNvSpPr/>
          <p:nvPr/>
        </p:nvSpPr>
        <p:spPr>
          <a:xfrm>
            <a:off x="16202634" y="3262546"/>
            <a:ext cx="1529784" cy="1280140"/>
          </a:xfrm>
          <a:custGeom>
            <a:avLst/>
            <a:gdLst>
              <a:gd name="connsiteX0" fmla="*/ 1561183 w 1566999"/>
              <a:gd name="connsiteY0" fmla="*/ 813903 h 1286445"/>
              <a:gd name="connsiteX1" fmla="*/ 1284736 w 1566999"/>
              <a:gd name="connsiteY1" fmla="*/ 1035060 h 1286445"/>
              <a:gd name="connsiteX2" fmla="*/ 948748 w 1566999"/>
              <a:gd name="connsiteY2" fmla="*/ 1137133 h 1286445"/>
              <a:gd name="connsiteX3" fmla="*/ 638277 w 1566999"/>
              <a:gd name="connsiteY3" fmla="*/ 1094603 h 1286445"/>
              <a:gd name="connsiteX4" fmla="*/ 442638 w 1566999"/>
              <a:gd name="connsiteY4" fmla="*/ 932988 h 1286445"/>
              <a:gd name="connsiteX5" fmla="*/ 429879 w 1566999"/>
              <a:gd name="connsiteY5" fmla="*/ 843674 h 1286445"/>
              <a:gd name="connsiteX6" fmla="*/ 497927 w 1566999"/>
              <a:gd name="connsiteY6" fmla="*/ 779879 h 1286445"/>
              <a:gd name="connsiteX7" fmla="*/ 659542 w 1566999"/>
              <a:gd name="connsiteY7" fmla="*/ 805397 h 1286445"/>
              <a:gd name="connsiteX8" fmla="*/ 816904 w 1566999"/>
              <a:gd name="connsiteY8" fmla="*/ 818156 h 1286445"/>
              <a:gd name="connsiteX9" fmla="*/ 1046567 w 1566999"/>
              <a:gd name="connsiteY9" fmla="*/ 694819 h 1286445"/>
              <a:gd name="connsiteX10" fmla="*/ 1174158 w 1566999"/>
              <a:gd name="connsiteY10" fmla="*/ 439637 h 1286445"/>
              <a:gd name="connsiteX11" fmla="*/ 1178411 w 1566999"/>
              <a:gd name="connsiteY11" fmla="*/ 252504 h 1286445"/>
              <a:gd name="connsiteX12" fmla="*/ 1089097 w 1566999"/>
              <a:gd name="connsiteY12" fmla="*/ 107901 h 1286445"/>
              <a:gd name="connsiteX13" fmla="*/ 927482 w 1566999"/>
              <a:gd name="connsiteY13" fmla="*/ 22841 h 1286445"/>
              <a:gd name="connsiteX14" fmla="*/ 680807 w 1566999"/>
              <a:gd name="connsiteY14" fmla="*/ 10082 h 1286445"/>
              <a:gd name="connsiteX15" fmla="*/ 289529 w 1566999"/>
              <a:gd name="connsiteY15" fmla="*/ 154685 h 1286445"/>
              <a:gd name="connsiteX16" fmla="*/ 8829 w 1566999"/>
              <a:gd name="connsiteY16" fmla="*/ 524698 h 1286445"/>
              <a:gd name="connsiteX17" fmla="*/ 98143 w 1566999"/>
              <a:gd name="connsiteY17" fmla="*/ 907470 h 1286445"/>
              <a:gd name="connsiteX18" fmla="*/ 374589 w 1566999"/>
              <a:gd name="connsiteY18" fmla="*/ 1179663 h 1286445"/>
              <a:gd name="connsiteX19" fmla="*/ 778627 w 1566999"/>
              <a:gd name="connsiteY19" fmla="*/ 1285989 h 1286445"/>
              <a:gd name="connsiteX20" fmla="*/ 1195423 w 1566999"/>
              <a:gd name="connsiteY20" fmla="*/ 1209434 h 1286445"/>
              <a:gd name="connsiteX21" fmla="*/ 1450604 w 1566999"/>
              <a:gd name="connsiteY21" fmla="*/ 1013795 h 1286445"/>
              <a:gd name="connsiteX22" fmla="*/ 1561183 w 1566999"/>
              <a:gd name="connsiteY22" fmla="*/ 813903 h 1286445"/>
              <a:gd name="connsiteX0" fmla="*/ 1561183 w 1566999"/>
              <a:gd name="connsiteY0" fmla="*/ 807598 h 1280140"/>
              <a:gd name="connsiteX1" fmla="*/ 1284736 w 1566999"/>
              <a:gd name="connsiteY1" fmla="*/ 1028755 h 1280140"/>
              <a:gd name="connsiteX2" fmla="*/ 948748 w 1566999"/>
              <a:gd name="connsiteY2" fmla="*/ 1130828 h 1280140"/>
              <a:gd name="connsiteX3" fmla="*/ 638277 w 1566999"/>
              <a:gd name="connsiteY3" fmla="*/ 1088298 h 1280140"/>
              <a:gd name="connsiteX4" fmla="*/ 442638 w 1566999"/>
              <a:gd name="connsiteY4" fmla="*/ 926683 h 1280140"/>
              <a:gd name="connsiteX5" fmla="*/ 429879 w 1566999"/>
              <a:gd name="connsiteY5" fmla="*/ 837369 h 1280140"/>
              <a:gd name="connsiteX6" fmla="*/ 497927 w 1566999"/>
              <a:gd name="connsiteY6" fmla="*/ 773574 h 1280140"/>
              <a:gd name="connsiteX7" fmla="*/ 659542 w 1566999"/>
              <a:gd name="connsiteY7" fmla="*/ 799092 h 1280140"/>
              <a:gd name="connsiteX8" fmla="*/ 816904 w 1566999"/>
              <a:gd name="connsiteY8" fmla="*/ 811851 h 1280140"/>
              <a:gd name="connsiteX9" fmla="*/ 1046567 w 1566999"/>
              <a:gd name="connsiteY9" fmla="*/ 688514 h 1280140"/>
              <a:gd name="connsiteX10" fmla="*/ 1174158 w 1566999"/>
              <a:gd name="connsiteY10" fmla="*/ 433332 h 1280140"/>
              <a:gd name="connsiteX11" fmla="*/ 1178411 w 1566999"/>
              <a:gd name="connsiteY11" fmla="*/ 246199 h 1280140"/>
              <a:gd name="connsiteX12" fmla="*/ 1089097 w 1566999"/>
              <a:gd name="connsiteY12" fmla="*/ 101596 h 1280140"/>
              <a:gd name="connsiteX13" fmla="*/ 927482 w 1566999"/>
              <a:gd name="connsiteY13" fmla="*/ 16536 h 1280140"/>
              <a:gd name="connsiteX14" fmla="*/ 604253 w 1566999"/>
              <a:gd name="connsiteY14" fmla="*/ 12283 h 1280140"/>
              <a:gd name="connsiteX15" fmla="*/ 289529 w 1566999"/>
              <a:gd name="connsiteY15" fmla="*/ 148380 h 1280140"/>
              <a:gd name="connsiteX16" fmla="*/ 8829 w 1566999"/>
              <a:gd name="connsiteY16" fmla="*/ 518393 h 1280140"/>
              <a:gd name="connsiteX17" fmla="*/ 98143 w 1566999"/>
              <a:gd name="connsiteY17" fmla="*/ 901165 h 1280140"/>
              <a:gd name="connsiteX18" fmla="*/ 374589 w 1566999"/>
              <a:gd name="connsiteY18" fmla="*/ 1173358 h 1280140"/>
              <a:gd name="connsiteX19" fmla="*/ 778627 w 1566999"/>
              <a:gd name="connsiteY19" fmla="*/ 1279684 h 1280140"/>
              <a:gd name="connsiteX20" fmla="*/ 1195423 w 1566999"/>
              <a:gd name="connsiteY20" fmla="*/ 1203129 h 1280140"/>
              <a:gd name="connsiteX21" fmla="*/ 1450604 w 1566999"/>
              <a:gd name="connsiteY21" fmla="*/ 1007490 h 1280140"/>
              <a:gd name="connsiteX22" fmla="*/ 1561183 w 1566999"/>
              <a:gd name="connsiteY22" fmla="*/ 807598 h 1280140"/>
              <a:gd name="connsiteX0" fmla="*/ 1561183 w 1566999"/>
              <a:gd name="connsiteY0" fmla="*/ 807598 h 1280140"/>
              <a:gd name="connsiteX1" fmla="*/ 1284736 w 1566999"/>
              <a:gd name="connsiteY1" fmla="*/ 1028755 h 1280140"/>
              <a:gd name="connsiteX2" fmla="*/ 948748 w 1566999"/>
              <a:gd name="connsiteY2" fmla="*/ 1130828 h 1280140"/>
              <a:gd name="connsiteX3" fmla="*/ 638277 w 1566999"/>
              <a:gd name="connsiteY3" fmla="*/ 1088298 h 1280140"/>
              <a:gd name="connsiteX4" fmla="*/ 442638 w 1566999"/>
              <a:gd name="connsiteY4" fmla="*/ 926683 h 1280140"/>
              <a:gd name="connsiteX5" fmla="*/ 429879 w 1566999"/>
              <a:gd name="connsiteY5" fmla="*/ 837369 h 1280140"/>
              <a:gd name="connsiteX6" fmla="*/ 497927 w 1566999"/>
              <a:gd name="connsiteY6" fmla="*/ 773574 h 1280140"/>
              <a:gd name="connsiteX7" fmla="*/ 659542 w 1566999"/>
              <a:gd name="connsiteY7" fmla="*/ 799092 h 1280140"/>
              <a:gd name="connsiteX8" fmla="*/ 816904 w 1566999"/>
              <a:gd name="connsiteY8" fmla="*/ 811851 h 1280140"/>
              <a:gd name="connsiteX9" fmla="*/ 1046567 w 1566999"/>
              <a:gd name="connsiteY9" fmla="*/ 688514 h 1280140"/>
              <a:gd name="connsiteX10" fmla="*/ 1178411 w 1566999"/>
              <a:gd name="connsiteY10" fmla="*/ 463103 h 1280140"/>
              <a:gd name="connsiteX11" fmla="*/ 1178411 w 1566999"/>
              <a:gd name="connsiteY11" fmla="*/ 246199 h 1280140"/>
              <a:gd name="connsiteX12" fmla="*/ 1089097 w 1566999"/>
              <a:gd name="connsiteY12" fmla="*/ 101596 h 1280140"/>
              <a:gd name="connsiteX13" fmla="*/ 927482 w 1566999"/>
              <a:gd name="connsiteY13" fmla="*/ 16536 h 1280140"/>
              <a:gd name="connsiteX14" fmla="*/ 604253 w 1566999"/>
              <a:gd name="connsiteY14" fmla="*/ 12283 h 1280140"/>
              <a:gd name="connsiteX15" fmla="*/ 289529 w 1566999"/>
              <a:gd name="connsiteY15" fmla="*/ 148380 h 1280140"/>
              <a:gd name="connsiteX16" fmla="*/ 8829 w 1566999"/>
              <a:gd name="connsiteY16" fmla="*/ 518393 h 1280140"/>
              <a:gd name="connsiteX17" fmla="*/ 98143 w 1566999"/>
              <a:gd name="connsiteY17" fmla="*/ 901165 h 1280140"/>
              <a:gd name="connsiteX18" fmla="*/ 374589 w 1566999"/>
              <a:gd name="connsiteY18" fmla="*/ 1173358 h 1280140"/>
              <a:gd name="connsiteX19" fmla="*/ 778627 w 1566999"/>
              <a:gd name="connsiteY19" fmla="*/ 1279684 h 1280140"/>
              <a:gd name="connsiteX20" fmla="*/ 1195423 w 1566999"/>
              <a:gd name="connsiteY20" fmla="*/ 1203129 h 1280140"/>
              <a:gd name="connsiteX21" fmla="*/ 1450604 w 1566999"/>
              <a:gd name="connsiteY21" fmla="*/ 1007490 h 1280140"/>
              <a:gd name="connsiteX22" fmla="*/ 1561183 w 1566999"/>
              <a:gd name="connsiteY22" fmla="*/ 807598 h 1280140"/>
              <a:gd name="connsiteX0" fmla="*/ 1545782 w 1551598"/>
              <a:gd name="connsiteY0" fmla="*/ 807598 h 1280140"/>
              <a:gd name="connsiteX1" fmla="*/ 1269335 w 1551598"/>
              <a:gd name="connsiteY1" fmla="*/ 1028755 h 1280140"/>
              <a:gd name="connsiteX2" fmla="*/ 933347 w 1551598"/>
              <a:gd name="connsiteY2" fmla="*/ 1130828 h 1280140"/>
              <a:gd name="connsiteX3" fmla="*/ 622876 w 1551598"/>
              <a:gd name="connsiteY3" fmla="*/ 1088298 h 1280140"/>
              <a:gd name="connsiteX4" fmla="*/ 427237 w 1551598"/>
              <a:gd name="connsiteY4" fmla="*/ 926683 h 1280140"/>
              <a:gd name="connsiteX5" fmla="*/ 414478 w 1551598"/>
              <a:gd name="connsiteY5" fmla="*/ 837369 h 1280140"/>
              <a:gd name="connsiteX6" fmla="*/ 482526 w 1551598"/>
              <a:gd name="connsiteY6" fmla="*/ 773574 h 1280140"/>
              <a:gd name="connsiteX7" fmla="*/ 644141 w 1551598"/>
              <a:gd name="connsiteY7" fmla="*/ 799092 h 1280140"/>
              <a:gd name="connsiteX8" fmla="*/ 801503 w 1551598"/>
              <a:gd name="connsiteY8" fmla="*/ 811851 h 1280140"/>
              <a:gd name="connsiteX9" fmla="*/ 1031166 w 1551598"/>
              <a:gd name="connsiteY9" fmla="*/ 688514 h 1280140"/>
              <a:gd name="connsiteX10" fmla="*/ 1163010 w 1551598"/>
              <a:gd name="connsiteY10" fmla="*/ 463103 h 1280140"/>
              <a:gd name="connsiteX11" fmla="*/ 1163010 w 1551598"/>
              <a:gd name="connsiteY11" fmla="*/ 246199 h 1280140"/>
              <a:gd name="connsiteX12" fmla="*/ 1073696 w 1551598"/>
              <a:gd name="connsiteY12" fmla="*/ 101596 h 1280140"/>
              <a:gd name="connsiteX13" fmla="*/ 912081 w 1551598"/>
              <a:gd name="connsiteY13" fmla="*/ 16536 h 1280140"/>
              <a:gd name="connsiteX14" fmla="*/ 588852 w 1551598"/>
              <a:gd name="connsiteY14" fmla="*/ 12283 h 1280140"/>
              <a:gd name="connsiteX15" fmla="*/ 274128 w 1551598"/>
              <a:gd name="connsiteY15" fmla="*/ 148380 h 1280140"/>
              <a:gd name="connsiteX16" fmla="*/ 10441 w 1551598"/>
              <a:gd name="connsiteY16" fmla="*/ 488622 h 1280140"/>
              <a:gd name="connsiteX17" fmla="*/ 82742 w 1551598"/>
              <a:gd name="connsiteY17" fmla="*/ 901165 h 1280140"/>
              <a:gd name="connsiteX18" fmla="*/ 359188 w 1551598"/>
              <a:gd name="connsiteY18" fmla="*/ 1173358 h 1280140"/>
              <a:gd name="connsiteX19" fmla="*/ 763226 w 1551598"/>
              <a:gd name="connsiteY19" fmla="*/ 1279684 h 1280140"/>
              <a:gd name="connsiteX20" fmla="*/ 1180022 w 1551598"/>
              <a:gd name="connsiteY20" fmla="*/ 1203129 h 1280140"/>
              <a:gd name="connsiteX21" fmla="*/ 1435203 w 1551598"/>
              <a:gd name="connsiteY21" fmla="*/ 1007490 h 1280140"/>
              <a:gd name="connsiteX22" fmla="*/ 1545782 w 1551598"/>
              <a:gd name="connsiteY22" fmla="*/ 807598 h 1280140"/>
              <a:gd name="connsiteX0" fmla="*/ 1545782 w 1551598"/>
              <a:gd name="connsiteY0" fmla="*/ 807598 h 1280140"/>
              <a:gd name="connsiteX1" fmla="*/ 1269335 w 1551598"/>
              <a:gd name="connsiteY1" fmla="*/ 1028755 h 1280140"/>
              <a:gd name="connsiteX2" fmla="*/ 933347 w 1551598"/>
              <a:gd name="connsiteY2" fmla="*/ 1130828 h 1280140"/>
              <a:gd name="connsiteX3" fmla="*/ 622876 w 1551598"/>
              <a:gd name="connsiteY3" fmla="*/ 1088298 h 1280140"/>
              <a:gd name="connsiteX4" fmla="*/ 427237 w 1551598"/>
              <a:gd name="connsiteY4" fmla="*/ 926683 h 1280140"/>
              <a:gd name="connsiteX5" fmla="*/ 418731 w 1551598"/>
              <a:gd name="connsiteY5" fmla="*/ 828863 h 1280140"/>
              <a:gd name="connsiteX6" fmla="*/ 482526 w 1551598"/>
              <a:gd name="connsiteY6" fmla="*/ 773574 h 1280140"/>
              <a:gd name="connsiteX7" fmla="*/ 644141 w 1551598"/>
              <a:gd name="connsiteY7" fmla="*/ 799092 h 1280140"/>
              <a:gd name="connsiteX8" fmla="*/ 801503 w 1551598"/>
              <a:gd name="connsiteY8" fmla="*/ 811851 h 1280140"/>
              <a:gd name="connsiteX9" fmla="*/ 1031166 w 1551598"/>
              <a:gd name="connsiteY9" fmla="*/ 688514 h 1280140"/>
              <a:gd name="connsiteX10" fmla="*/ 1163010 w 1551598"/>
              <a:gd name="connsiteY10" fmla="*/ 463103 h 1280140"/>
              <a:gd name="connsiteX11" fmla="*/ 1163010 w 1551598"/>
              <a:gd name="connsiteY11" fmla="*/ 246199 h 1280140"/>
              <a:gd name="connsiteX12" fmla="*/ 1073696 w 1551598"/>
              <a:gd name="connsiteY12" fmla="*/ 101596 h 1280140"/>
              <a:gd name="connsiteX13" fmla="*/ 912081 w 1551598"/>
              <a:gd name="connsiteY13" fmla="*/ 16536 h 1280140"/>
              <a:gd name="connsiteX14" fmla="*/ 588852 w 1551598"/>
              <a:gd name="connsiteY14" fmla="*/ 12283 h 1280140"/>
              <a:gd name="connsiteX15" fmla="*/ 274128 w 1551598"/>
              <a:gd name="connsiteY15" fmla="*/ 148380 h 1280140"/>
              <a:gd name="connsiteX16" fmla="*/ 10441 w 1551598"/>
              <a:gd name="connsiteY16" fmla="*/ 488622 h 1280140"/>
              <a:gd name="connsiteX17" fmla="*/ 82742 w 1551598"/>
              <a:gd name="connsiteY17" fmla="*/ 901165 h 1280140"/>
              <a:gd name="connsiteX18" fmla="*/ 359188 w 1551598"/>
              <a:gd name="connsiteY18" fmla="*/ 1173358 h 1280140"/>
              <a:gd name="connsiteX19" fmla="*/ 763226 w 1551598"/>
              <a:gd name="connsiteY19" fmla="*/ 1279684 h 1280140"/>
              <a:gd name="connsiteX20" fmla="*/ 1180022 w 1551598"/>
              <a:gd name="connsiteY20" fmla="*/ 1203129 h 1280140"/>
              <a:gd name="connsiteX21" fmla="*/ 1435203 w 1551598"/>
              <a:gd name="connsiteY21" fmla="*/ 1007490 h 1280140"/>
              <a:gd name="connsiteX22" fmla="*/ 1545782 w 1551598"/>
              <a:gd name="connsiteY22" fmla="*/ 807598 h 1280140"/>
              <a:gd name="connsiteX0" fmla="*/ 1545782 w 1551598"/>
              <a:gd name="connsiteY0" fmla="*/ 807598 h 1280140"/>
              <a:gd name="connsiteX1" fmla="*/ 1269335 w 1551598"/>
              <a:gd name="connsiteY1" fmla="*/ 1028755 h 1280140"/>
              <a:gd name="connsiteX2" fmla="*/ 933347 w 1551598"/>
              <a:gd name="connsiteY2" fmla="*/ 1130828 h 1280140"/>
              <a:gd name="connsiteX3" fmla="*/ 622876 w 1551598"/>
              <a:gd name="connsiteY3" fmla="*/ 1088298 h 1280140"/>
              <a:gd name="connsiteX4" fmla="*/ 427237 w 1551598"/>
              <a:gd name="connsiteY4" fmla="*/ 926683 h 1280140"/>
              <a:gd name="connsiteX5" fmla="*/ 418731 w 1551598"/>
              <a:gd name="connsiteY5" fmla="*/ 828863 h 1280140"/>
              <a:gd name="connsiteX6" fmla="*/ 482526 w 1551598"/>
              <a:gd name="connsiteY6" fmla="*/ 773574 h 1280140"/>
              <a:gd name="connsiteX7" fmla="*/ 644141 w 1551598"/>
              <a:gd name="connsiteY7" fmla="*/ 799092 h 1280140"/>
              <a:gd name="connsiteX8" fmla="*/ 822768 w 1551598"/>
              <a:gd name="connsiteY8" fmla="*/ 799092 h 1280140"/>
              <a:gd name="connsiteX9" fmla="*/ 1031166 w 1551598"/>
              <a:gd name="connsiteY9" fmla="*/ 688514 h 1280140"/>
              <a:gd name="connsiteX10" fmla="*/ 1163010 w 1551598"/>
              <a:gd name="connsiteY10" fmla="*/ 463103 h 1280140"/>
              <a:gd name="connsiteX11" fmla="*/ 1163010 w 1551598"/>
              <a:gd name="connsiteY11" fmla="*/ 246199 h 1280140"/>
              <a:gd name="connsiteX12" fmla="*/ 1073696 w 1551598"/>
              <a:gd name="connsiteY12" fmla="*/ 101596 h 1280140"/>
              <a:gd name="connsiteX13" fmla="*/ 912081 w 1551598"/>
              <a:gd name="connsiteY13" fmla="*/ 16536 h 1280140"/>
              <a:gd name="connsiteX14" fmla="*/ 588852 w 1551598"/>
              <a:gd name="connsiteY14" fmla="*/ 12283 h 1280140"/>
              <a:gd name="connsiteX15" fmla="*/ 274128 w 1551598"/>
              <a:gd name="connsiteY15" fmla="*/ 148380 h 1280140"/>
              <a:gd name="connsiteX16" fmla="*/ 10441 w 1551598"/>
              <a:gd name="connsiteY16" fmla="*/ 488622 h 1280140"/>
              <a:gd name="connsiteX17" fmla="*/ 82742 w 1551598"/>
              <a:gd name="connsiteY17" fmla="*/ 901165 h 1280140"/>
              <a:gd name="connsiteX18" fmla="*/ 359188 w 1551598"/>
              <a:gd name="connsiteY18" fmla="*/ 1173358 h 1280140"/>
              <a:gd name="connsiteX19" fmla="*/ 763226 w 1551598"/>
              <a:gd name="connsiteY19" fmla="*/ 1279684 h 1280140"/>
              <a:gd name="connsiteX20" fmla="*/ 1180022 w 1551598"/>
              <a:gd name="connsiteY20" fmla="*/ 1203129 h 1280140"/>
              <a:gd name="connsiteX21" fmla="*/ 1435203 w 1551598"/>
              <a:gd name="connsiteY21" fmla="*/ 1007490 h 1280140"/>
              <a:gd name="connsiteX22" fmla="*/ 1545782 w 1551598"/>
              <a:gd name="connsiteY22" fmla="*/ 807598 h 1280140"/>
              <a:gd name="connsiteX0" fmla="*/ 1545782 w 1551598"/>
              <a:gd name="connsiteY0" fmla="*/ 807598 h 1280140"/>
              <a:gd name="connsiteX1" fmla="*/ 1269335 w 1551598"/>
              <a:gd name="connsiteY1" fmla="*/ 1028755 h 1280140"/>
              <a:gd name="connsiteX2" fmla="*/ 933347 w 1551598"/>
              <a:gd name="connsiteY2" fmla="*/ 1130828 h 1280140"/>
              <a:gd name="connsiteX3" fmla="*/ 622876 w 1551598"/>
              <a:gd name="connsiteY3" fmla="*/ 1088298 h 1280140"/>
              <a:gd name="connsiteX4" fmla="*/ 448502 w 1551598"/>
              <a:gd name="connsiteY4" fmla="*/ 947948 h 1280140"/>
              <a:gd name="connsiteX5" fmla="*/ 418731 w 1551598"/>
              <a:gd name="connsiteY5" fmla="*/ 828863 h 1280140"/>
              <a:gd name="connsiteX6" fmla="*/ 482526 w 1551598"/>
              <a:gd name="connsiteY6" fmla="*/ 773574 h 1280140"/>
              <a:gd name="connsiteX7" fmla="*/ 644141 w 1551598"/>
              <a:gd name="connsiteY7" fmla="*/ 799092 h 1280140"/>
              <a:gd name="connsiteX8" fmla="*/ 822768 w 1551598"/>
              <a:gd name="connsiteY8" fmla="*/ 799092 h 1280140"/>
              <a:gd name="connsiteX9" fmla="*/ 1031166 w 1551598"/>
              <a:gd name="connsiteY9" fmla="*/ 688514 h 1280140"/>
              <a:gd name="connsiteX10" fmla="*/ 1163010 w 1551598"/>
              <a:gd name="connsiteY10" fmla="*/ 463103 h 1280140"/>
              <a:gd name="connsiteX11" fmla="*/ 1163010 w 1551598"/>
              <a:gd name="connsiteY11" fmla="*/ 246199 h 1280140"/>
              <a:gd name="connsiteX12" fmla="*/ 1073696 w 1551598"/>
              <a:gd name="connsiteY12" fmla="*/ 101596 h 1280140"/>
              <a:gd name="connsiteX13" fmla="*/ 912081 w 1551598"/>
              <a:gd name="connsiteY13" fmla="*/ 16536 h 1280140"/>
              <a:gd name="connsiteX14" fmla="*/ 588852 w 1551598"/>
              <a:gd name="connsiteY14" fmla="*/ 12283 h 1280140"/>
              <a:gd name="connsiteX15" fmla="*/ 274128 w 1551598"/>
              <a:gd name="connsiteY15" fmla="*/ 148380 h 1280140"/>
              <a:gd name="connsiteX16" fmla="*/ 10441 w 1551598"/>
              <a:gd name="connsiteY16" fmla="*/ 488622 h 1280140"/>
              <a:gd name="connsiteX17" fmla="*/ 82742 w 1551598"/>
              <a:gd name="connsiteY17" fmla="*/ 901165 h 1280140"/>
              <a:gd name="connsiteX18" fmla="*/ 359188 w 1551598"/>
              <a:gd name="connsiteY18" fmla="*/ 1173358 h 1280140"/>
              <a:gd name="connsiteX19" fmla="*/ 763226 w 1551598"/>
              <a:gd name="connsiteY19" fmla="*/ 1279684 h 1280140"/>
              <a:gd name="connsiteX20" fmla="*/ 1180022 w 1551598"/>
              <a:gd name="connsiteY20" fmla="*/ 1203129 h 1280140"/>
              <a:gd name="connsiteX21" fmla="*/ 1435203 w 1551598"/>
              <a:gd name="connsiteY21" fmla="*/ 1007490 h 1280140"/>
              <a:gd name="connsiteX22" fmla="*/ 1545782 w 1551598"/>
              <a:gd name="connsiteY22" fmla="*/ 807598 h 1280140"/>
              <a:gd name="connsiteX0" fmla="*/ 1545782 w 1551598"/>
              <a:gd name="connsiteY0" fmla="*/ 807598 h 1280140"/>
              <a:gd name="connsiteX1" fmla="*/ 1269335 w 1551598"/>
              <a:gd name="connsiteY1" fmla="*/ 1028755 h 1280140"/>
              <a:gd name="connsiteX2" fmla="*/ 933347 w 1551598"/>
              <a:gd name="connsiteY2" fmla="*/ 1130828 h 1280140"/>
              <a:gd name="connsiteX3" fmla="*/ 648394 w 1551598"/>
              <a:gd name="connsiteY3" fmla="*/ 1084045 h 1280140"/>
              <a:gd name="connsiteX4" fmla="*/ 448502 w 1551598"/>
              <a:gd name="connsiteY4" fmla="*/ 947948 h 1280140"/>
              <a:gd name="connsiteX5" fmla="*/ 418731 w 1551598"/>
              <a:gd name="connsiteY5" fmla="*/ 828863 h 1280140"/>
              <a:gd name="connsiteX6" fmla="*/ 482526 w 1551598"/>
              <a:gd name="connsiteY6" fmla="*/ 773574 h 1280140"/>
              <a:gd name="connsiteX7" fmla="*/ 644141 w 1551598"/>
              <a:gd name="connsiteY7" fmla="*/ 799092 h 1280140"/>
              <a:gd name="connsiteX8" fmla="*/ 822768 w 1551598"/>
              <a:gd name="connsiteY8" fmla="*/ 799092 h 1280140"/>
              <a:gd name="connsiteX9" fmla="*/ 1031166 w 1551598"/>
              <a:gd name="connsiteY9" fmla="*/ 688514 h 1280140"/>
              <a:gd name="connsiteX10" fmla="*/ 1163010 w 1551598"/>
              <a:gd name="connsiteY10" fmla="*/ 463103 h 1280140"/>
              <a:gd name="connsiteX11" fmla="*/ 1163010 w 1551598"/>
              <a:gd name="connsiteY11" fmla="*/ 246199 h 1280140"/>
              <a:gd name="connsiteX12" fmla="*/ 1073696 w 1551598"/>
              <a:gd name="connsiteY12" fmla="*/ 101596 h 1280140"/>
              <a:gd name="connsiteX13" fmla="*/ 912081 w 1551598"/>
              <a:gd name="connsiteY13" fmla="*/ 16536 h 1280140"/>
              <a:gd name="connsiteX14" fmla="*/ 588852 w 1551598"/>
              <a:gd name="connsiteY14" fmla="*/ 12283 h 1280140"/>
              <a:gd name="connsiteX15" fmla="*/ 274128 w 1551598"/>
              <a:gd name="connsiteY15" fmla="*/ 148380 h 1280140"/>
              <a:gd name="connsiteX16" fmla="*/ 10441 w 1551598"/>
              <a:gd name="connsiteY16" fmla="*/ 488622 h 1280140"/>
              <a:gd name="connsiteX17" fmla="*/ 82742 w 1551598"/>
              <a:gd name="connsiteY17" fmla="*/ 901165 h 1280140"/>
              <a:gd name="connsiteX18" fmla="*/ 359188 w 1551598"/>
              <a:gd name="connsiteY18" fmla="*/ 1173358 h 1280140"/>
              <a:gd name="connsiteX19" fmla="*/ 763226 w 1551598"/>
              <a:gd name="connsiteY19" fmla="*/ 1279684 h 1280140"/>
              <a:gd name="connsiteX20" fmla="*/ 1180022 w 1551598"/>
              <a:gd name="connsiteY20" fmla="*/ 1203129 h 1280140"/>
              <a:gd name="connsiteX21" fmla="*/ 1435203 w 1551598"/>
              <a:gd name="connsiteY21" fmla="*/ 1007490 h 1280140"/>
              <a:gd name="connsiteX22" fmla="*/ 1545782 w 1551598"/>
              <a:gd name="connsiteY22" fmla="*/ 807598 h 1280140"/>
              <a:gd name="connsiteX0" fmla="*/ 1523968 w 1529784"/>
              <a:gd name="connsiteY0" fmla="*/ 807598 h 1280140"/>
              <a:gd name="connsiteX1" fmla="*/ 1247521 w 1529784"/>
              <a:gd name="connsiteY1" fmla="*/ 1028755 h 1280140"/>
              <a:gd name="connsiteX2" fmla="*/ 911533 w 1529784"/>
              <a:gd name="connsiteY2" fmla="*/ 1130828 h 1280140"/>
              <a:gd name="connsiteX3" fmla="*/ 626580 w 1529784"/>
              <a:gd name="connsiteY3" fmla="*/ 1084045 h 1280140"/>
              <a:gd name="connsiteX4" fmla="*/ 426688 w 1529784"/>
              <a:gd name="connsiteY4" fmla="*/ 947948 h 1280140"/>
              <a:gd name="connsiteX5" fmla="*/ 396917 w 1529784"/>
              <a:gd name="connsiteY5" fmla="*/ 828863 h 1280140"/>
              <a:gd name="connsiteX6" fmla="*/ 460712 w 1529784"/>
              <a:gd name="connsiteY6" fmla="*/ 773574 h 1280140"/>
              <a:gd name="connsiteX7" fmla="*/ 622327 w 1529784"/>
              <a:gd name="connsiteY7" fmla="*/ 799092 h 1280140"/>
              <a:gd name="connsiteX8" fmla="*/ 800954 w 1529784"/>
              <a:gd name="connsiteY8" fmla="*/ 799092 h 1280140"/>
              <a:gd name="connsiteX9" fmla="*/ 1009352 w 1529784"/>
              <a:gd name="connsiteY9" fmla="*/ 688514 h 1280140"/>
              <a:gd name="connsiteX10" fmla="*/ 1141196 w 1529784"/>
              <a:gd name="connsiteY10" fmla="*/ 463103 h 1280140"/>
              <a:gd name="connsiteX11" fmla="*/ 1141196 w 1529784"/>
              <a:gd name="connsiteY11" fmla="*/ 246199 h 1280140"/>
              <a:gd name="connsiteX12" fmla="*/ 1051882 w 1529784"/>
              <a:gd name="connsiteY12" fmla="*/ 101596 h 1280140"/>
              <a:gd name="connsiteX13" fmla="*/ 890267 w 1529784"/>
              <a:gd name="connsiteY13" fmla="*/ 16536 h 1280140"/>
              <a:gd name="connsiteX14" fmla="*/ 567038 w 1529784"/>
              <a:gd name="connsiteY14" fmla="*/ 12283 h 1280140"/>
              <a:gd name="connsiteX15" fmla="*/ 252314 w 1529784"/>
              <a:gd name="connsiteY15" fmla="*/ 148380 h 1280140"/>
              <a:gd name="connsiteX16" fmla="*/ 14146 w 1529784"/>
              <a:gd name="connsiteY16" fmla="*/ 484369 h 1280140"/>
              <a:gd name="connsiteX17" fmla="*/ 60928 w 1529784"/>
              <a:gd name="connsiteY17" fmla="*/ 901165 h 1280140"/>
              <a:gd name="connsiteX18" fmla="*/ 337374 w 1529784"/>
              <a:gd name="connsiteY18" fmla="*/ 1173358 h 1280140"/>
              <a:gd name="connsiteX19" fmla="*/ 741412 w 1529784"/>
              <a:gd name="connsiteY19" fmla="*/ 1279684 h 1280140"/>
              <a:gd name="connsiteX20" fmla="*/ 1158208 w 1529784"/>
              <a:gd name="connsiteY20" fmla="*/ 1203129 h 1280140"/>
              <a:gd name="connsiteX21" fmla="*/ 1413389 w 1529784"/>
              <a:gd name="connsiteY21" fmla="*/ 1007490 h 1280140"/>
              <a:gd name="connsiteX22" fmla="*/ 1523968 w 1529784"/>
              <a:gd name="connsiteY22" fmla="*/ 807598 h 128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29784" h="1280140">
                <a:moveTo>
                  <a:pt x="1523968" y="807598"/>
                </a:moveTo>
                <a:cubicBezTo>
                  <a:pt x="1496323" y="811142"/>
                  <a:pt x="1349593" y="974883"/>
                  <a:pt x="1247521" y="1028755"/>
                </a:cubicBezTo>
                <a:cubicBezTo>
                  <a:pt x="1145449" y="1082627"/>
                  <a:pt x="1015023" y="1121613"/>
                  <a:pt x="911533" y="1130828"/>
                </a:cubicBezTo>
                <a:cubicBezTo>
                  <a:pt x="808043" y="1140043"/>
                  <a:pt x="707388" y="1114525"/>
                  <a:pt x="626580" y="1084045"/>
                </a:cubicBezTo>
                <a:cubicBezTo>
                  <a:pt x="545773" y="1053565"/>
                  <a:pt x="464965" y="990478"/>
                  <a:pt x="426688" y="947948"/>
                </a:cubicBezTo>
                <a:cubicBezTo>
                  <a:pt x="388411" y="905418"/>
                  <a:pt x="391246" y="857925"/>
                  <a:pt x="396917" y="828863"/>
                </a:cubicBezTo>
                <a:cubicBezTo>
                  <a:pt x="402588" y="799801"/>
                  <a:pt x="423144" y="778536"/>
                  <a:pt x="460712" y="773574"/>
                </a:cubicBezTo>
                <a:cubicBezTo>
                  <a:pt x="498280" y="768612"/>
                  <a:pt x="565620" y="794839"/>
                  <a:pt x="622327" y="799092"/>
                </a:cubicBezTo>
                <a:cubicBezTo>
                  <a:pt x="679034" y="803345"/>
                  <a:pt x="736450" y="817522"/>
                  <a:pt x="800954" y="799092"/>
                </a:cubicBezTo>
                <a:cubicBezTo>
                  <a:pt x="865458" y="780662"/>
                  <a:pt x="952645" y="744512"/>
                  <a:pt x="1009352" y="688514"/>
                </a:cubicBezTo>
                <a:cubicBezTo>
                  <a:pt x="1066059" y="632516"/>
                  <a:pt x="1119222" y="536822"/>
                  <a:pt x="1141196" y="463103"/>
                </a:cubicBezTo>
                <a:cubicBezTo>
                  <a:pt x="1163170" y="389384"/>
                  <a:pt x="1156082" y="306450"/>
                  <a:pt x="1141196" y="246199"/>
                </a:cubicBezTo>
                <a:cubicBezTo>
                  <a:pt x="1126310" y="185948"/>
                  <a:pt x="1093703" y="139873"/>
                  <a:pt x="1051882" y="101596"/>
                </a:cubicBezTo>
                <a:cubicBezTo>
                  <a:pt x="1010061" y="63319"/>
                  <a:pt x="971074" y="31421"/>
                  <a:pt x="890267" y="16536"/>
                </a:cubicBezTo>
                <a:cubicBezTo>
                  <a:pt x="809460" y="1651"/>
                  <a:pt x="673363" y="-9691"/>
                  <a:pt x="567038" y="12283"/>
                </a:cubicBezTo>
                <a:cubicBezTo>
                  <a:pt x="460713" y="34257"/>
                  <a:pt x="344463" y="69699"/>
                  <a:pt x="252314" y="148380"/>
                </a:cubicBezTo>
                <a:cubicBezTo>
                  <a:pt x="160165" y="227061"/>
                  <a:pt x="46044" y="358905"/>
                  <a:pt x="14146" y="484369"/>
                </a:cubicBezTo>
                <a:cubicBezTo>
                  <a:pt x="-17752" y="609833"/>
                  <a:pt x="7057" y="786334"/>
                  <a:pt x="60928" y="901165"/>
                </a:cubicBezTo>
                <a:cubicBezTo>
                  <a:pt x="114799" y="1015997"/>
                  <a:pt x="223960" y="1110271"/>
                  <a:pt x="337374" y="1173358"/>
                </a:cubicBezTo>
                <a:cubicBezTo>
                  <a:pt x="450788" y="1236445"/>
                  <a:pt x="604606" y="1274722"/>
                  <a:pt x="741412" y="1279684"/>
                </a:cubicBezTo>
                <a:cubicBezTo>
                  <a:pt x="878218" y="1284646"/>
                  <a:pt x="1046212" y="1248495"/>
                  <a:pt x="1158208" y="1203129"/>
                </a:cubicBezTo>
                <a:cubicBezTo>
                  <a:pt x="1270204" y="1157763"/>
                  <a:pt x="1351720" y="1071285"/>
                  <a:pt x="1413389" y="1007490"/>
                </a:cubicBezTo>
                <a:cubicBezTo>
                  <a:pt x="1475058" y="943695"/>
                  <a:pt x="1551613" y="804054"/>
                  <a:pt x="1523968" y="80759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18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8BFAEC7D-AACB-4EC1-9A52-8BA5AEFC7F2D}"/>
              </a:ext>
            </a:extLst>
          </p:cNvPr>
          <p:cNvSpPr/>
          <p:nvPr/>
        </p:nvSpPr>
        <p:spPr>
          <a:xfrm>
            <a:off x="3095538" y="2226535"/>
            <a:ext cx="14773012" cy="6575875"/>
          </a:xfrm>
          <a:custGeom>
            <a:avLst/>
            <a:gdLst>
              <a:gd name="connsiteX0" fmla="*/ 7558111 w 14773012"/>
              <a:gd name="connsiteY0" fmla="*/ 4283310 h 6575875"/>
              <a:gd name="connsiteX1" fmla="*/ 9414330 w 14773012"/>
              <a:gd name="connsiteY1" fmla="*/ 4419285 h 6575875"/>
              <a:gd name="connsiteX2" fmla="*/ 9414330 w 14773012"/>
              <a:gd name="connsiteY2" fmla="*/ 4419284 h 6575875"/>
              <a:gd name="connsiteX3" fmla="*/ 9415593 w 14773012"/>
              <a:gd name="connsiteY3" fmla="*/ 4424886 h 6575875"/>
              <a:gd name="connsiteX4" fmla="*/ 9496337 w 14773012"/>
              <a:gd name="connsiteY4" fmla="*/ 4660826 h 6575875"/>
              <a:gd name="connsiteX5" fmla="*/ 9739618 w 14773012"/>
              <a:gd name="connsiteY5" fmla="*/ 5055109 h 6575875"/>
              <a:gd name="connsiteX6" fmla="*/ 10201012 w 14773012"/>
              <a:gd name="connsiteY6" fmla="*/ 5482948 h 6575875"/>
              <a:gd name="connsiteX7" fmla="*/ 10997967 w 14773012"/>
              <a:gd name="connsiteY7" fmla="*/ 5793340 h 6575875"/>
              <a:gd name="connsiteX8" fmla="*/ 11593585 w 14773012"/>
              <a:gd name="connsiteY8" fmla="*/ 5810118 h 6575875"/>
              <a:gd name="connsiteX9" fmla="*/ 11744587 w 14773012"/>
              <a:gd name="connsiteY9" fmla="*/ 5784951 h 6575875"/>
              <a:gd name="connsiteX10" fmla="*/ 11929145 w 14773012"/>
              <a:gd name="connsiteY10" fmla="*/ 5751395 h 6575875"/>
              <a:gd name="connsiteX11" fmla="*/ 11811699 w 14773012"/>
              <a:gd name="connsiteY11" fmla="*/ 5986287 h 6575875"/>
              <a:gd name="connsiteX12" fmla="*/ 11484528 w 14773012"/>
              <a:gd name="connsiteY12" fmla="*/ 6321847 h 6575875"/>
              <a:gd name="connsiteX13" fmla="*/ 10662407 w 14773012"/>
              <a:gd name="connsiteY13" fmla="*/ 6565127 h 6575875"/>
              <a:gd name="connsiteX14" fmla="*/ 9831897 w 14773012"/>
              <a:gd name="connsiteY14" fmla="*/ 6498015 h 6575875"/>
              <a:gd name="connsiteX15" fmla="*/ 9076888 w 14773012"/>
              <a:gd name="connsiteY15" fmla="*/ 6187623 h 6575875"/>
              <a:gd name="connsiteX16" fmla="*/ 8263156 w 14773012"/>
              <a:gd name="connsiteY16" fmla="*/ 5499726 h 6575875"/>
              <a:gd name="connsiteX17" fmla="*/ 7659148 w 14773012"/>
              <a:gd name="connsiteY17" fmla="*/ 4518214 h 6575875"/>
              <a:gd name="connsiteX18" fmla="*/ 7572047 w 14773012"/>
              <a:gd name="connsiteY18" fmla="*/ 4323236 h 6575875"/>
              <a:gd name="connsiteX19" fmla="*/ 2733953 w 14773012"/>
              <a:gd name="connsiteY19" fmla="*/ 3929922 h 6575875"/>
              <a:gd name="connsiteX20" fmla="*/ 5007580 w 14773012"/>
              <a:gd name="connsiteY20" fmla="*/ 4096474 h 6575875"/>
              <a:gd name="connsiteX21" fmla="*/ 5007580 w 14773012"/>
              <a:gd name="connsiteY21" fmla="*/ 4096473 h 6575875"/>
              <a:gd name="connsiteX22" fmla="*/ 5009014 w 14773012"/>
              <a:gd name="connsiteY22" fmla="*/ 4119343 h 6575875"/>
              <a:gd name="connsiteX23" fmla="*/ 5058561 w 14773012"/>
              <a:gd name="connsiteY23" fmla="*/ 4509825 h 6575875"/>
              <a:gd name="connsiteX24" fmla="*/ 5050172 w 14773012"/>
              <a:gd name="connsiteY24" fmla="*/ 4954441 h 6575875"/>
              <a:gd name="connsiteX25" fmla="*/ 4764946 w 14773012"/>
              <a:gd name="connsiteY25" fmla="*/ 5164166 h 6575875"/>
              <a:gd name="connsiteX26" fmla="*/ 4219663 w 14773012"/>
              <a:gd name="connsiteY26" fmla="*/ 5172555 h 6575875"/>
              <a:gd name="connsiteX27" fmla="*/ 3624045 w 14773012"/>
              <a:gd name="connsiteY27" fmla="*/ 4954441 h 6575875"/>
              <a:gd name="connsiteX28" fmla="*/ 3187817 w 14773012"/>
              <a:gd name="connsiteY28" fmla="*/ 4585326 h 6575875"/>
              <a:gd name="connsiteX29" fmla="*/ 2827091 w 14773012"/>
              <a:gd name="connsiteY29" fmla="*/ 4107153 h 6575875"/>
              <a:gd name="connsiteX30" fmla="*/ 2769219 w 14773012"/>
              <a:gd name="connsiteY30" fmla="*/ 4005633 h 6575875"/>
              <a:gd name="connsiteX31" fmla="*/ 14241558 w 14773012"/>
              <a:gd name="connsiteY31" fmla="*/ 0 h 6575875"/>
              <a:gd name="connsiteX32" fmla="*/ 14773012 w 14773012"/>
              <a:gd name="connsiteY32" fmla="*/ 0 h 6575875"/>
              <a:gd name="connsiteX33" fmla="*/ 14773012 w 14773012"/>
              <a:gd name="connsiteY33" fmla="*/ 4811829 h 6575875"/>
              <a:gd name="connsiteX34" fmla="*/ 13774722 w 14773012"/>
              <a:gd name="connsiteY34" fmla="*/ 4123932 h 6575875"/>
              <a:gd name="connsiteX35" fmla="*/ 13103603 w 14773012"/>
              <a:gd name="connsiteY35" fmla="*/ 3553481 h 6575875"/>
              <a:gd name="connsiteX36" fmla="*/ 12541541 w 14773012"/>
              <a:gd name="connsiteY36" fmla="*/ 2899139 h 6575875"/>
              <a:gd name="connsiteX37" fmla="*/ 12164036 w 14773012"/>
              <a:gd name="connsiteY37" fmla="*/ 2228020 h 6575875"/>
              <a:gd name="connsiteX38" fmla="*/ 12113702 w 14773012"/>
              <a:gd name="connsiteY38" fmla="*/ 1624013 h 6575875"/>
              <a:gd name="connsiteX39" fmla="*/ 12331816 w 14773012"/>
              <a:gd name="connsiteY39" fmla="*/ 1087117 h 6575875"/>
              <a:gd name="connsiteX40" fmla="*/ 12549930 w 14773012"/>
              <a:gd name="connsiteY40" fmla="*/ 793503 h 6575875"/>
              <a:gd name="connsiteX41" fmla="*/ 12776433 w 14773012"/>
              <a:gd name="connsiteY41" fmla="*/ 558611 h 6575875"/>
              <a:gd name="connsiteX42" fmla="*/ 13246216 w 14773012"/>
              <a:gd name="connsiteY42" fmla="*/ 281774 h 6575875"/>
              <a:gd name="connsiteX43" fmla="*/ 13791502 w 14773012"/>
              <a:gd name="connsiteY43" fmla="*/ 197884 h 6575875"/>
              <a:gd name="connsiteX44" fmla="*/ 14387118 w 14773012"/>
              <a:gd name="connsiteY44" fmla="*/ 281774 h 6575875"/>
              <a:gd name="connsiteX45" fmla="*/ 14571678 w 14773012"/>
              <a:gd name="connsiteY45" fmla="*/ 323719 h 6575875"/>
              <a:gd name="connsiteX46" fmla="*/ 14496176 w 14773012"/>
              <a:gd name="connsiteY46" fmla="*/ 206273 h 6575875"/>
              <a:gd name="connsiteX47" fmla="*/ 14321056 w 14773012"/>
              <a:gd name="connsiteY47" fmla="*/ 58418 h 6575875"/>
              <a:gd name="connsiteX48" fmla="*/ 0 w 14773012"/>
              <a:gd name="connsiteY48" fmla="*/ 0 h 6575875"/>
              <a:gd name="connsiteX49" fmla="*/ 11911021 w 14773012"/>
              <a:gd name="connsiteY49" fmla="*/ 0 h 6575875"/>
              <a:gd name="connsiteX50" fmla="*/ 11744587 w 14773012"/>
              <a:gd name="connsiteY50" fmla="*/ 88827 h 6575875"/>
              <a:gd name="connsiteX51" fmla="*/ 11090245 w 14773012"/>
              <a:gd name="connsiteY51" fmla="*/ 567000 h 6575875"/>
              <a:gd name="connsiteX52" fmla="*/ 10410737 w 14773012"/>
              <a:gd name="connsiteY52" fmla="*/ 1363954 h 6575875"/>
              <a:gd name="connsiteX53" fmla="*/ 9957732 w 14773012"/>
              <a:gd name="connsiteY53" fmla="*/ 2169297 h 6575875"/>
              <a:gd name="connsiteX54" fmla="*/ 9613783 w 14773012"/>
              <a:gd name="connsiteY54" fmla="*/ 2924306 h 6575875"/>
              <a:gd name="connsiteX55" fmla="*/ 9412447 w 14773012"/>
              <a:gd name="connsiteY55" fmla="*/ 3662538 h 6575875"/>
              <a:gd name="connsiteX56" fmla="*/ 9370502 w 14773012"/>
              <a:gd name="connsiteY56" fmla="*/ 4174266 h 6575875"/>
              <a:gd name="connsiteX57" fmla="*/ 9387411 w 14773012"/>
              <a:gd name="connsiteY57" fmla="*/ 4299838 h 6575875"/>
              <a:gd name="connsiteX58" fmla="*/ 9414330 w 14773012"/>
              <a:gd name="connsiteY58" fmla="*/ 4419284 h 6575875"/>
              <a:gd name="connsiteX59" fmla="*/ 7558111 w 14773012"/>
              <a:gd name="connsiteY59" fmla="*/ 4283309 h 6575875"/>
              <a:gd name="connsiteX60" fmla="*/ 7558111 w 14773012"/>
              <a:gd name="connsiteY60" fmla="*/ 4283310 h 6575875"/>
              <a:gd name="connsiteX61" fmla="*/ 7511816 w 14773012"/>
              <a:gd name="connsiteY61" fmla="*/ 4150672 h 6575875"/>
              <a:gd name="connsiteX62" fmla="*/ 7432645 w 14773012"/>
              <a:gd name="connsiteY62" fmla="*/ 3805150 h 6575875"/>
              <a:gd name="connsiteX63" fmla="*/ 7373923 w 14773012"/>
              <a:gd name="connsiteY63" fmla="*/ 2999807 h 6575875"/>
              <a:gd name="connsiteX64" fmla="*/ 7558480 w 14773012"/>
              <a:gd name="connsiteY64" fmla="*/ 2286743 h 6575875"/>
              <a:gd name="connsiteX65" fmla="*/ 7810150 w 14773012"/>
              <a:gd name="connsiteY65" fmla="*/ 1900849 h 6575875"/>
              <a:gd name="connsiteX66" fmla="*/ 8070209 w 14773012"/>
              <a:gd name="connsiteY66" fmla="*/ 1598846 h 6575875"/>
              <a:gd name="connsiteX67" fmla="*/ 8237989 w 14773012"/>
              <a:gd name="connsiteY67" fmla="*/ 1372343 h 6575875"/>
              <a:gd name="connsiteX68" fmla="*/ 7935985 w 14773012"/>
              <a:gd name="connsiteY68" fmla="*/ 1053561 h 6575875"/>
              <a:gd name="connsiteX69" fmla="*/ 7315200 w 14773012"/>
              <a:gd name="connsiteY69" fmla="*/ 944505 h 6575875"/>
              <a:gd name="connsiteX70" fmla="*/ 6568579 w 14773012"/>
              <a:gd name="connsiteY70" fmla="*/ 1112284 h 6575875"/>
              <a:gd name="connsiteX71" fmla="*/ 5838737 w 14773012"/>
              <a:gd name="connsiteY71" fmla="*/ 1640791 h 6575875"/>
              <a:gd name="connsiteX72" fmla="*/ 5310231 w 14773012"/>
              <a:gd name="connsiteY72" fmla="*/ 2379022 h 6575875"/>
              <a:gd name="connsiteX73" fmla="*/ 5041783 w 14773012"/>
              <a:gd name="connsiteY73" fmla="*/ 3293422 h 6575875"/>
              <a:gd name="connsiteX74" fmla="*/ 4999838 w 14773012"/>
              <a:gd name="connsiteY74" fmla="*/ 3972930 h 6575875"/>
              <a:gd name="connsiteX75" fmla="*/ 5007580 w 14773012"/>
              <a:gd name="connsiteY75" fmla="*/ 4096473 h 6575875"/>
              <a:gd name="connsiteX76" fmla="*/ 2733953 w 14773012"/>
              <a:gd name="connsiteY76" fmla="*/ 3929921 h 6575875"/>
              <a:gd name="connsiteX77" fmla="*/ 2733953 w 14773012"/>
              <a:gd name="connsiteY77" fmla="*/ 3929922 h 6575875"/>
              <a:gd name="connsiteX78" fmla="*/ 2725898 w 14773012"/>
              <a:gd name="connsiteY78" fmla="*/ 3912635 h 6575875"/>
              <a:gd name="connsiteX79" fmla="*/ 2634143 w 14773012"/>
              <a:gd name="connsiteY79" fmla="*/ 3712872 h 6575875"/>
              <a:gd name="connsiteX80" fmla="*/ 2348918 w 14773012"/>
              <a:gd name="connsiteY80" fmla="*/ 3192754 h 6575875"/>
              <a:gd name="connsiteX81" fmla="*/ 2080470 w 14773012"/>
              <a:gd name="connsiteY81" fmla="*/ 2907528 h 6575875"/>
              <a:gd name="connsiteX82" fmla="*/ 1744910 w 14773012"/>
              <a:gd name="connsiteY82" fmla="*/ 2798472 h 6575875"/>
              <a:gd name="connsiteX83" fmla="*/ 1392572 w 14773012"/>
              <a:gd name="connsiteY83" fmla="*/ 2832027 h 6575875"/>
              <a:gd name="connsiteX84" fmla="*/ 956346 w 14773012"/>
              <a:gd name="connsiteY84" fmla="*/ 3050141 h 6575875"/>
              <a:gd name="connsiteX85" fmla="*/ 436228 w 14773012"/>
              <a:gd name="connsiteY85" fmla="*/ 3469591 h 6575875"/>
              <a:gd name="connsiteX86" fmla="*/ 0 w 14773012"/>
              <a:gd name="connsiteY86" fmla="*/ 3729649 h 657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4773012" h="6575875">
                <a:moveTo>
                  <a:pt x="7558111" y="4283310"/>
                </a:moveTo>
                <a:lnTo>
                  <a:pt x="9414330" y="4419285"/>
                </a:lnTo>
                <a:lnTo>
                  <a:pt x="9414330" y="4419284"/>
                </a:lnTo>
                <a:lnTo>
                  <a:pt x="9415593" y="4424886"/>
                </a:lnTo>
                <a:cubicBezTo>
                  <a:pt x="9437614" y="4507378"/>
                  <a:pt x="9465578" y="4587423"/>
                  <a:pt x="9496337" y="4660826"/>
                </a:cubicBezTo>
                <a:cubicBezTo>
                  <a:pt x="9557856" y="4807633"/>
                  <a:pt x="9622172" y="4918089"/>
                  <a:pt x="9739618" y="5055109"/>
                </a:cubicBezTo>
                <a:cubicBezTo>
                  <a:pt x="9857064" y="5192129"/>
                  <a:pt x="9991287" y="5359910"/>
                  <a:pt x="10201012" y="5482948"/>
                </a:cubicBezTo>
                <a:cubicBezTo>
                  <a:pt x="10410737" y="5605987"/>
                  <a:pt x="10765871" y="5738812"/>
                  <a:pt x="10997967" y="5793340"/>
                </a:cubicBezTo>
                <a:cubicBezTo>
                  <a:pt x="11230063" y="5847868"/>
                  <a:pt x="11469148" y="5811516"/>
                  <a:pt x="11593585" y="5810118"/>
                </a:cubicBezTo>
                <a:cubicBezTo>
                  <a:pt x="11718022" y="5808720"/>
                  <a:pt x="11688660" y="5794738"/>
                  <a:pt x="11744587" y="5784951"/>
                </a:cubicBezTo>
                <a:cubicBezTo>
                  <a:pt x="11800514" y="5775164"/>
                  <a:pt x="11917960" y="5717839"/>
                  <a:pt x="11929145" y="5751395"/>
                </a:cubicBezTo>
                <a:cubicBezTo>
                  <a:pt x="11940330" y="5784951"/>
                  <a:pt x="11885802" y="5891212"/>
                  <a:pt x="11811699" y="5986287"/>
                </a:cubicBezTo>
                <a:cubicBezTo>
                  <a:pt x="11737596" y="6081362"/>
                  <a:pt x="11676077" y="6225374"/>
                  <a:pt x="11484528" y="6321847"/>
                </a:cubicBezTo>
                <a:cubicBezTo>
                  <a:pt x="11292979" y="6418320"/>
                  <a:pt x="10937845" y="6535766"/>
                  <a:pt x="10662407" y="6565127"/>
                </a:cubicBezTo>
                <a:cubicBezTo>
                  <a:pt x="10386969" y="6594488"/>
                  <a:pt x="10096150" y="6560932"/>
                  <a:pt x="9831897" y="6498015"/>
                </a:cubicBezTo>
                <a:cubicBezTo>
                  <a:pt x="9567644" y="6435098"/>
                  <a:pt x="9338345" y="6354004"/>
                  <a:pt x="9076888" y="6187623"/>
                </a:cubicBezTo>
                <a:cubicBezTo>
                  <a:pt x="8815431" y="6021242"/>
                  <a:pt x="8499446" y="5777961"/>
                  <a:pt x="8263156" y="5499726"/>
                </a:cubicBezTo>
                <a:cubicBezTo>
                  <a:pt x="8026866" y="5221491"/>
                  <a:pt x="7797566" y="4800643"/>
                  <a:pt x="7659148" y="4518214"/>
                </a:cubicBezTo>
                <a:cubicBezTo>
                  <a:pt x="7624544" y="4447607"/>
                  <a:pt x="7596056" y="4383554"/>
                  <a:pt x="7572047" y="4323236"/>
                </a:cubicBezTo>
                <a:close/>
                <a:moveTo>
                  <a:pt x="2733953" y="3929922"/>
                </a:moveTo>
                <a:lnTo>
                  <a:pt x="5007580" y="4096474"/>
                </a:lnTo>
                <a:lnTo>
                  <a:pt x="5007580" y="4096473"/>
                </a:lnTo>
                <a:lnTo>
                  <a:pt x="5009014" y="4119343"/>
                </a:lnTo>
                <a:cubicBezTo>
                  <a:pt x="5023956" y="4260515"/>
                  <a:pt x="5052269" y="4387136"/>
                  <a:pt x="5058561" y="4509825"/>
                </a:cubicBezTo>
                <a:cubicBezTo>
                  <a:pt x="5066950" y="4673410"/>
                  <a:pt x="5099108" y="4845384"/>
                  <a:pt x="5050172" y="4954441"/>
                </a:cubicBezTo>
                <a:cubicBezTo>
                  <a:pt x="5001237" y="5063498"/>
                  <a:pt x="4903365" y="5127814"/>
                  <a:pt x="4764946" y="5164166"/>
                </a:cubicBezTo>
                <a:cubicBezTo>
                  <a:pt x="4626528" y="5200518"/>
                  <a:pt x="4409813" y="5207509"/>
                  <a:pt x="4219663" y="5172555"/>
                </a:cubicBezTo>
                <a:cubicBezTo>
                  <a:pt x="4029513" y="5137601"/>
                  <a:pt x="3796018" y="5052312"/>
                  <a:pt x="3624045" y="4954441"/>
                </a:cubicBezTo>
                <a:cubicBezTo>
                  <a:pt x="3452072" y="4856570"/>
                  <a:pt x="3320643" y="4726541"/>
                  <a:pt x="3187817" y="4585326"/>
                </a:cubicBezTo>
                <a:cubicBezTo>
                  <a:pt x="3054990" y="4444111"/>
                  <a:pt x="2919369" y="4252562"/>
                  <a:pt x="2827091" y="4107153"/>
                </a:cubicBezTo>
                <a:cubicBezTo>
                  <a:pt x="2804020" y="4070801"/>
                  <a:pt x="2785408" y="4037507"/>
                  <a:pt x="2769219" y="4005633"/>
                </a:cubicBezTo>
                <a:close/>
                <a:moveTo>
                  <a:pt x="14241558" y="0"/>
                </a:moveTo>
                <a:lnTo>
                  <a:pt x="14773012" y="0"/>
                </a:lnTo>
                <a:lnTo>
                  <a:pt x="14773012" y="4811829"/>
                </a:lnTo>
                <a:cubicBezTo>
                  <a:pt x="14565034" y="4668517"/>
                  <a:pt x="14052958" y="4333657"/>
                  <a:pt x="13774722" y="4123932"/>
                </a:cubicBezTo>
                <a:cubicBezTo>
                  <a:pt x="13496488" y="3914207"/>
                  <a:pt x="13309133" y="3757613"/>
                  <a:pt x="13103603" y="3553481"/>
                </a:cubicBezTo>
                <a:cubicBezTo>
                  <a:pt x="12898073" y="3349349"/>
                  <a:pt x="12698135" y="3120049"/>
                  <a:pt x="12541541" y="2899139"/>
                </a:cubicBezTo>
                <a:cubicBezTo>
                  <a:pt x="12384947" y="2678229"/>
                  <a:pt x="12235343" y="2440541"/>
                  <a:pt x="12164036" y="2228020"/>
                </a:cubicBezTo>
                <a:cubicBezTo>
                  <a:pt x="12092729" y="2015499"/>
                  <a:pt x="12085739" y="1814163"/>
                  <a:pt x="12113702" y="1624013"/>
                </a:cubicBezTo>
                <a:cubicBezTo>
                  <a:pt x="12141665" y="1433862"/>
                  <a:pt x="12259111" y="1225535"/>
                  <a:pt x="12331816" y="1087117"/>
                </a:cubicBezTo>
                <a:cubicBezTo>
                  <a:pt x="12404521" y="948699"/>
                  <a:pt x="12475827" y="881587"/>
                  <a:pt x="12549930" y="793503"/>
                </a:cubicBezTo>
                <a:cubicBezTo>
                  <a:pt x="12624033" y="705419"/>
                  <a:pt x="12660385" y="643899"/>
                  <a:pt x="12776433" y="558611"/>
                </a:cubicBezTo>
                <a:cubicBezTo>
                  <a:pt x="12892481" y="473323"/>
                  <a:pt x="13077038" y="341895"/>
                  <a:pt x="13246216" y="281774"/>
                </a:cubicBezTo>
                <a:cubicBezTo>
                  <a:pt x="13415394" y="221653"/>
                  <a:pt x="13601351" y="197884"/>
                  <a:pt x="13791502" y="197884"/>
                </a:cubicBezTo>
                <a:cubicBezTo>
                  <a:pt x="13981650" y="197884"/>
                  <a:pt x="14257090" y="260802"/>
                  <a:pt x="14387118" y="281774"/>
                </a:cubicBezTo>
                <a:cubicBezTo>
                  <a:pt x="14517148" y="302746"/>
                  <a:pt x="14553502" y="336302"/>
                  <a:pt x="14571678" y="323719"/>
                </a:cubicBezTo>
                <a:cubicBezTo>
                  <a:pt x="14589854" y="311136"/>
                  <a:pt x="14578668" y="277579"/>
                  <a:pt x="14496176" y="206273"/>
                </a:cubicBezTo>
                <a:cubicBezTo>
                  <a:pt x="14454930" y="170620"/>
                  <a:pt x="14393760" y="115742"/>
                  <a:pt x="14321056" y="58418"/>
                </a:cubicBezTo>
                <a:close/>
                <a:moveTo>
                  <a:pt x="0" y="0"/>
                </a:moveTo>
                <a:lnTo>
                  <a:pt x="11911021" y="0"/>
                </a:lnTo>
                <a:lnTo>
                  <a:pt x="11744587" y="88827"/>
                </a:lnTo>
                <a:cubicBezTo>
                  <a:pt x="11502704" y="224449"/>
                  <a:pt x="11312553" y="354479"/>
                  <a:pt x="11090245" y="567000"/>
                </a:cubicBezTo>
                <a:cubicBezTo>
                  <a:pt x="10867937" y="779521"/>
                  <a:pt x="10599489" y="1096905"/>
                  <a:pt x="10410737" y="1363954"/>
                </a:cubicBezTo>
                <a:cubicBezTo>
                  <a:pt x="10221985" y="1631003"/>
                  <a:pt x="10090558" y="1909238"/>
                  <a:pt x="9957732" y="2169297"/>
                </a:cubicBezTo>
                <a:cubicBezTo>
                  <a:pt x="9824906" y="2429356"/>
                  <a:pt x="9704664" y="2675432"/>
                  <a:pt x="9613783" y="2924306"/>
                </a:cubicBezTo>
                <a:cubicBezTo>
                  <a:pt x="9522902" y="3173179"/>
                  <a:pt x="9452994" y="3454211"/>
                  <a:pt x="9412447" y="3662538"/>
                </a:cubicBezTo>
                <a:cubicBezTo>
                  <a:pt x="9371900" y="3870865"/>
                  <a:pt x="9356520" y="4007885"/>
                  <a:pt x="9370502" y="4174266"/>
                </a:cubicBezTo>
                <a:cubicBezTo>
                  <a:pt x="9373998" y="4215861"/>
                  <a:pt x="9379765" y="4257894"/>
                  <a:pt x="9387411" y="4299838"/>
                </a:cubicBezTo>
                <a:lnTo>
                  <a:pt x="9414330" y="4419284"/>
                </a:lnTo>
                <a:lnTo>
                  <a:pt x="7558111" y="4283309"/>
                </a:lnTo>
                <a:lnTo>
                  <a:pt x="7558111" y="4283310"/>
                </a:lnTo>
                <a:lnTo>
                  <a:pt x="7511816" y="4150672"/>
                </a:lnTo>
                <a:cubicBezTo>
                  <a:pt x="7478435" y="4039343"/>
                  <a:pt x="7456414" y="3931684"/>
                  <a:pt x="7432645" y="3805150"/>
                </a:cubicBezTo>
                <a:cubicBezTo>
                  <a:pt x="7385108" y="3552082"/>
                  <a:pt x="7352951" y="3252875"/>
                  <a:pt x="7373923" y="2999807"/>
                </a:cubicBezTo>
                <a:cubicBezTo>
                  <a:pt x="7394896" y="2746739"/>
                  <a:pt x="7485776" y="2469903"/>
                  <a:pt x="7558480" y="2286743"/>
                </a:cubicBezTo>
                <a:cubicBezTo>
                  <a:pt x="7631184" y="2103583"/>
                  <a:pt x="7724862" y="2015498"/>
                  <a:pt x="7810150" y="1900849"/>
                </a:cubicBezTo>
                <a:cubicBezTo>
                  <a:pt x="7895438" y="1786199"/>
                  <a:pt x="7998903" y="1686930"/>
                  <a:pt x="8070209" y="1598846"/>
                </a:cubicBezTo>
                <a:cubicBezTo>
                  <a:pt x="8141515" y="1510762"/>
                  <a:pt x="8260360" y="1463224"/>
                  <a:pt x="8237989" y="1372343"/>
                </a:cubicBezTo>
                <a:cubicBezTo>
                  <a:pt x="8215618" y="1281462"/>
                  <a:pt x="8089783" y="1124867"/>
                  <a:pt x="7935985" y="1053561"/>
                </a:cubicBezTo>
                <a:cubicBezTo>
                  <a:pt x="7782187" y="982255"/>
                  <a:pt x="7543101" y="934718"/>
                  <a:pt x="7315200" y="944505"/>
                </a:cubicBezTo>
                <a:cubicBezTo>
                  <a:pt x="7087299" y="954292"/>
                  <a:pt x="6814656" y="996236"/>
                  <a:pt x="6568579" y="1112284"/>
                </a:cubicBezTo>
                <a:cubicBezTo>
                  <a:pt x="6322502" y="1228332"/>
                  <a:pt x="6048462" y="1429668"/>
                  <a:pt x="5838737" y="1640791"/>
                </a:cubicBezTo>
                <a:cubicBezTo>
                  <a:pt x="5629012" y="1851914"/>
                  <a:pt x="5443057" y="2103584"/>
                  <a:pt x="5310231" y="2379022"/>
                </a:cubicBezTo>
                <a:cubicBezTo>
                  <a:pt x="5177406" y="2654460"/>
                  <a:pt x="5093515" y="3027771"/>
                  <a:pt x="5041783" y="3293422"/>
                </a:cubicBezTo>
                <a:cubicBezTo>
                  <a:pt x="4990052" y="3559073"/>
                  <a:pt x="4997043" y="3770196"/>
                  <a:pt x="4999838" y="3972930"/>
                </a:cubicBezTo>
                <a:lnTo>
                  <a:pt x="5007580" y="4096473"/>
                </a:lnTo>
                <a:lnTo>
                  <a:pt x="2733953" y="3929921"/>
                </a:lnTo>
                <a:lnTo>
                  <a:pt x="2733953" y="3929922"/>
                </a:lnTo>
                <a:lnTo>
                  <a:pt x="2725898" y="3912635"/>
                </a:lnTo>
                <a:cubicBezTo>
                  <a:pt x="2699158" y="3851290"/>
                  <a:pt x="2673991" y="3789072"/>
                  <a:pt x="2634143" y="3712872"/>
                </a:cubicBezTo>
                <a:cubicBezTo>
                  <a:pt x="2554448" y="3560472"/>
                  <a:pt x="2441196" y="3326978"/>
                  <a:pt x="2348918" y="3192754"/>
                </a:cubicBezTo>
                <a:cubicBezTo>
                  <a:pt x="2256639" y="3058530"/>
                  <a:pt x="2181138" y="2973242"/>
                  <a:pt x="2080470" y="2907528"/>
                </a:cubicBezTo>
                <a:cubicBezTo>
                  <a:pt x="1979802" y="2841814"/>
                  <a:pt x="1859561" y="2811055"/>
                  <a:pt x="1744910" y="2798472"/>
                </a:cubicBezTo>
                <a:cubicBezTo>
                  <a:pt x="1630261" y="2785889"/>
                  <a:pt x="1524001" y="2790082"/>
                  <a:pt x="1392572" y="2832027"/>
                </a:cubicBezTo>
                <a:cubicBezTo>
                  <a:pt x="1261145" y="2873972"/>
                  <a:pt x="1115737" y="2943880"/>
                  <a:pt x="956346" y="3050141"/>
                </a:cubicBezTo>
                <a:cubicBezTo>
                  <a:pt x="796955" y="3156402"/>
                  <a:pt x="595619" y="3356340"/>
                  <a:pt x="436228" y="3469591"/>
                </a:cubicBezTo>
                <a:cubicBezTo>
                  <a:pt x="276837" y="3582842"/>
                  <a:pt x="138418" y="3656245"/>
                  <a:pt x="0" y="37296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91D419A-E9B7-402C-BFF1-4B92CDA1E236}"/>
              </a:ext>
            </a:extLst>
          </p:cNvPr>
          <p:cNvSpPr/>
          <p:nvPr/>
        </p:nvSpPr>
        <p:spPr>
          <a:xfrm>
            <a:off x="3095540" y="1881100"/>
            <a:ext cx="14773011" cy="7731941"/>
          </a:xfrm>
          <a:custGeom>
            <a:avLst/>
            <a:gdLst>
              <a:gd name="connsiteX0" fmla="*/ 1659973 w 14773011"/>
              <a:gd name="connsiteY0" fmla="*/ 3137942 h 7731941"/>
              <a:gd name="connsiteX1" fmla="*/ 1744911 w 14773011"/>
              <a:gd name="connsiteY1" fmla="*/ 3143906 h 7731941"/>
              <a:gd name="connsiteX2" fmla="*/ 2080470 w 14773011"/>
              <a:gd name="connsiteY2" fmla="*/ 3252962 h 7731941"/>
              <a:gd name="connsiteX3" fmla="*/ 2348918 w 14773011"/>
              <a:gd name="connsiteY3" fmla="*/ 3538188 h 7731941"/>
              <a:gd name="connsiteX4" fmla="*/ 2634144 w 14773011"/>
              <a:gd name="connsiteY4" fmla="*/ 4058306 h 7731941"/>
              <a:gd name="connsiteX5" fmla="*/ 2725899 w 14773011"/>
              <a:gd name="connsiteY5" fmla="*/ 4258069 h 7731941"/>
              <a:gd name="connsiteX6" fmla="*/ 2733953 w 14773011"/>
              <a:gd name="connsiteY6" fmla="*/ 4275356 h 7731941"/>
              <a:gd name="connsiteX7" fmla="*/ 1 w 14773011"/>
              <a:gd name="connsiteY7" fmla="*/ 4075083 h 7731941"/>
              <a:gd name="connsiteX8" fmla="*/ 436228 w 14773011"/>
              <a:gd name="connsiteY8" fmla="*/ 3815025 h 7731941"/>
              <a:gd name="connsiteX9" fmla="*/ 956346 w 14773011"/>
              <a:gd name="connsiteY9" fmla="*/ 3395575 h 7731941"/>
              <a:gd name="connsiteX10" fmla="*/ 1392573 w 14773011"/>
              <a:gd name="connsiteY10" fmla="*/ 3177461 h 7731941"/>
              <a:gd name="connsiteX11" fmla="*/ 1659973 w 14773011"/>
              <a:gd name="connsiteY11" fmla="*/ 3137942 h 7731941"/>
              <a:gd name="connsiteX12" fmla="*/ 7315199 w 14773011"/>
              <a:gd name="connsiteY12" fmla="*/ 1289939 h 7731941"/>
              <a:gd name="connsiteX13" fmla="*/ 7935984 w 14773011"/>
              <a:gd name="connsiteY13" fmla="*/ 1398995 h 7731941"/>
              <a:gd name="connsiteX14" fmla="*/ 8237988 w 14773011"/>
              <a:gd name="connsiteY14" fmla="*/ 1717777 h 7731941"/>
              <a:gd name="connsiteX15" fmla="*/ 8070208 w 14773011"/>
              <a:gd name="connsiteY15" fmla="*/ 1944280 h 7731941"/>
              <a:gd name="connsiteX16" fmla="*/ 7810149 w 14773011"/>
              <a:gd name="connsiteY16" fmla="*/ 2246283 h 7731941"/>
              <a:gd name="connsiteX17" fmla="*/ 7558479 w 14773011"/>
              <a:gd name="connsiteY17" fmla="*/ 2632177 h 7731941"/>
              <a:gd name="connsiteX18" fmla="*/ 7373922 w 14773011"/>
              <a:gd name="connsiteY18" fmla="*/ 3345241 h 7731941"/>
              <a:gd name="connsiteX19" fmla="*/ 7432644 w 14773011"/>
              <a:gd name="connsiteY19" fmla="*/ 4150584 h 7731941"/>
              <a:gd name="connsiteX20" fmla="*/ 7511815 w 14773011"/>
              <a:gd name="connsiteY20" fmla="*/ 4496106 h 7731941"/>
              <a:gd name="connsiteX21" fmla="*/ 7558110 w 14773011"/>
              <a:gd name="connsiteY21" fmla="*/ 4628744 h 7731941"/>
              <a:gd name="connsiteX22" fmla="*/ 5007581 w 14773011"/>
              <a:gd name="connsiteY22" fmla="*/ 4441908 h 7731941"/>
              <a:gd name="connsiteX23" fmla="*/ 4999838 w 14773011"/>
              <a:gd name="connsiteY23" fmla="*/ 4318364 h 7731941"/>
              <a:gd name="connsiteX24" fmla="*/ 5041783 w 14773011"/>
              <a:gd name="connsiteY24" fmla="*/ 3638856 h 7731941"/>
              <a:gd name="connsiteX25" fmla="*/ 5310230 w 14773011"/>
              <a:gd name="connsiteY25" fmla="*/ 2724456 h 7731941"/>
              <a:gd name="connsiteX26" fmla="*/ 5838736 w 14773011"/>
              <a:gd name="connsiteY26" fmla="*/ 1986225 h 7731941"/>
              <a:gd name="connsiteX27" fmla="*/ 6568578 w 14773011"/>
              <a:gd name="connsiteY27" fmla="*/ 1457718 h 7731941"/>
              <a:gd name="connsiteX28" fmla="*/ 7315199 w 14773011"/>
              <a:gd name="connsiteY28" fmla="*/ 1289939 h 7731941"/>
              <a:gd name="connsiteX29" fmla="*/ 11911020 w 14773011"/>
              <a:gd name="connsiteY29" fmla="*/ 345435 h 7731941"/>
              <a:gd name="connsiteX30" fmla="*/ 14241557 w 14773011"/>
              <a:gd name="connsiteY30" fmla="*/ 345435 h 7731941"/>
              <a:gd name="connsiteX31" fmla="*/ 14321055 w 14773011"/>
              <a:gd name="connsiteY31" fmla="*/ 403853 h 7731941"/>
              <a:gd name="connsiteX32" fmla="*/ 14496175 w 14773011"/>
              <a:gd name="connsiteY32" fmla="*/ 551708 h 7731941"/>
              <a:gd name="connsiteX33" fmla="*/ 14571677 w 14773011"/>
              <a:gd name="connsiteY33" fmla="*/ 669154 h 7731941"/>
              <a:gd name="connsiteX34" fmla="*/ 14387117 w 14773011"/>
              <a:gd name="connsiteY34" fmla="*/ 627209 h 7731941"/>
              <a:gd name="connsiteX35" fmla="*/ 13791501 w 14773011"/>
              <a:gd name="connsiteY35" fmla="*/ 543319 h 7731941"/>
              <a:gd name="connsiteX36" fmla="*/ 13246215 w 14773011"/>
              <a:gd name="connsiteY36" fmla="*/ 627209 h 7731941"/>
              <a:gd name="connsiteX37" fmla="*/ 12776432 w 14773011"/>
              <a:gd name="connsiteY37" fmla="*/ 904046 h 7731941"/>
              <a:gd name="connsiteX38" fmla="*/ 12549929 w 14773011"/>
              <a:gd name="connsiteY38" fmla="*/ 1138938 h 7731941"/>
              <a:gd name="connsiteX39" fmla="*/ 12331815 w 14773011"/>
              <a:gd name="connsiteY39" fmla="*/ 1432552 h 7731941"/>
              <a:gd name="connsiteX40" fmla="*/ 12113701 w 14773011"/>
              <a:gd name="connsiteY40" fmla="*/ 1969448 h 7731941"/>
              <a:gd name="connsiteX41" fmla="*/ 12164035 w 14773011"/>
              <a:gd name="connsiteY41" fmla="*/ 2573455 h 7731941"/>
              <a:gd name="connsiteX42" fmla="*/ 12541540 w 14773011"/>
              <a:gd name="connsiteY42" fmla="*/ 3244574 h 7731941"/>
              <a:gd name="connsiteX43" fmla="*/ 13103602 w 14773011"/>
              <a:gd name="connsiteY43" fmla="*/ 3898916 h 7731941"/>
              <a:gd name="connsiteX44" fmla="*/ 13774721 w 14773011"/>
              <a:gd name="connsiteY44" fmla="*/ 4469367 h 7731941"/>
              <a:gd name="connsiteX45" fmla="*/ 14773011 w 14773011"/>
              <a:gd name="connsiteY45" fmla="*/ 5157264 h 7731941"/>
              <a:gd name="connsiteX46" fmla="*/ 14773011 w 14773011"/>
              <a:gd name="connsiteY46" fmla="*/ 7731941 h 7731941"/>
              <a:gd name="connsiteX47" fmla="*/ 0 w 14773011"/>
              <a:gd name="connsiteY47" fmla="*/ 7731941 h 7731941"/>
              <a:gd name="connsiteX48" fmla="*/ 0 w 14773011"/>
              <a:gd name="connsiteY48" fmla="*/ 4075084 h 7731941"/>
              <a:gd name="connsiteX49" fmla="*/ 2733951 w 14773011"/>
              <a:gd name="connsiteY49" fmla="*/ 4275357 h 7731941"/>
              <a:gd name="connsiteX50" fmla="*/ 2769219 w 14773011"/>
              <a:gd name="connsiteY50" fmla="*/ 4351069 h 7731941"/>
              <a:gd name="connsiteX51" fmla="*/ 2827090 w 14773011"/>
              <a:gd name="connsiteY51" fmla="*/ 4452589 h 7731941"/>
              <a:gd name="connsiteX52" fmla="*/ 3187817 w 14773011"/>
              <a:gd name="connsiteY52" fmla="*/ 4930762 h 7731941"/>
              <a:gd name="connsiteX53" fmla="*/ 3624044 w 14773011"/>
              <a:gd name="connsiteY53" fmla="*/ 5299877 h 7731941"/>
              <a:gd name="connsiteX54" fmla="*/ 4219662 w 14773011"/>
              <a:gd name="connsiteY54" fmla="*/ 5517991 h 7731941"/>
              <a:gd name="connsiteX55" fmla="*/ 4764946 w 14773011"/>
              <a:gd name="connsiteY55" fmla="*/ 5509602 h 7731941"/>
              <a:gd name="connsiteX56" fmla="*/ 5050172 w 14773011"/>
              <a:gd name="connsiteY56" fmla="*/ 5299877 h 7731941"/>
              <a:gd name="connsiteX57" fmla="*/ 5058561 w 14773011"/>
              <a:gd name="connsiteY57" fmla="*/ 4855261 h 7731941"/>
              <a:gd name="connsiteX58" fmla="*/ 5009014 w 14773011"/>
              <a:gd name="connsiteY58" fmla="*/ 4464779 h 7731941"/>
              <a:gd name="connsiteX59" fmla="*/ 5007581 w 14773011"/>
              <a:gd name="connsiteY59" fmla="*/ 4441909 h 7731941"/>
              <a:gd name="connsiteX60" fmla="*/ 7558110 w 14773011"/>
              <a:gd name="connsiteY60" fmla="*/ 4628745 h 7731941"/>
              <a:gd name="connsiteX61" fmla="*/ 7572046 w 14773011"/>
              <a:gd name="connsiteY61" fmla="*/ 4668672 h 7731941"/>
              <a:gd name="connsiteX62" fmla="*/ 7659147 w 14773011"/>
              <a:gd name="connsiteY62" fmla="*/ 4863650 h 7731941"/>
              <a:gd name="connsiteX63" fmla="*/ 8263155 w 14773011"/>
              <a:gd name="connsiteY63" fmla="*/ 5845162 h 7731941"/>
              <a:gd name="connsiteX64" fmla="*/ 9076887 w 14773011"/>
              <a:gd name="connsiteY64" fmla="*/ 6533059 h 7731941"/>
              <a:gd name="connsiteX65" fmla="*/ 9831896 w 14773011"/>
              <a:gd name="connsiteY65" fmla="*/ 6843451 h 7731941"/>
              <a:gd name="connsiteX66" fmla="*/ 10662406 w 14773011"/>
              <a:gd name="connsiteY66" fmla="*/ 6910563 h 7731941"/>
              <a:gd name="connsiteX67" fmla="*/ 11484527 w 14773011"/>
              <a:gd name="connsiteY67" fmla="*/ 6667283 h 7731941"/>
              <a:gd name="connsiteX68" fmla="*/ 11811698 w 14773011"/>
              <a:gd name="connsiteY68" fmla="*/ 6331723 h 7731941"/>
              <a:gd name="connsiteX69" fmla="*/ 11929144 w 14773011"/>
              <a:gd name="connsiteY69" fmla="*/ 6096831 h 7731941"/>
              <a:gd name="connsiteX70" fmla="*/ 11744586 w 14773011"/>
              <a:gd name="connsiteY70" fmla="*/ 6130387 h 7731941"/>
              <a:gd name="connsiteX71" fmla="*/ 11593584 w 14773011"/>
              <a:gd name="connsiteY71" fmla="*/ 6155554 h 7731941"/>
              <a:gd name="connsiteX72" fmla="*/ 10997966 w 14773011"/>
              <a:gd name="connsiteY72" fmla="*/ 6138776 h 7731941"/>
              <a:gd name="connsiteX73" fmla="*/ 10201011 w 14773011"/>
              <a:gd name="connsiteY73" fmla="*/ 5828384 h 7731941"/>
              <a:gd name="connsiteX74" fmla="*/ 9739617 w 14773011"/>
              <a:gd name="connsiteY74" fmla="*/ 5400545 h 7731941"/>
              <a:gd name="connsiteX75" fmla="*/ 9496336 w 14773011"/>
              <a:gd name="connsiteY75" fmla="*/ 5006262 h 7731941"/>
              <a:gd name="connsiteX76" fmla="*/ 9415592 w 14773011"/>
              <a:gd name="connsiteY76" fmla="*/ 4770322 h 7731941"/>
              <a:gd name="connsiteX77" fmla="*/ 9414329 w 14773011"/>
              <a:gd name="connsiteY77" fmla="*/ 4764720 h 7731941"/>
              <a:gd name="connsiteX78" fmla="*/ 9387410 w 14773011"/>
              <a:gd name="connsiteY78" fmla="*/ 4645273 h 7731941"/>
              <a:gd name="connsiteX79" fmla="*/ 9370501 w 14773011"/>
              <a:gd name="connsiteY79" fmla="*/ 4519701 h 7731941"/>
              <a:gd name="connsiteX80" fmla="*/ 9412446 w 14773011"/>
              <a:gd name="connsiteY80" fmla="*/ 4007973 h 7731941"/>
              <a:gd name="connsiteX81" fmla="*/ 9613782 w 14773011"/>
              <a:gd name="connsiteY81" fmla="*/ 3269741 h 7731941"/>
              <a:gd name="connsiteX82" fmla="*/ 9957731 w 14773011"/>
              <a:gd name="connsiteY82" fmla="*/ 2514732 h 7731941"/>
              <a:gd name="connsiteX83" fmla="*/ 10410736 w 14773011"/>
              <a:gd name="connsiteY83" fmla="*/ 1709389 h 7731941"/>
              <a:gd name="connsiteX84" fmla="*/ 11090244 w 14773011"/>
              <a:gd name="connsiteY84" fmla="*/ 912435 h 7731941"/>
              <a:gd name="connsiteX85" fmla="*/ 11744586 w 14773011"/>
              <a:gd name="connsiteY85" fmla="*/ 434262 h 7731941"/>
              <a:gd name="connsiteX86" fmla="*/ 13346802 w 14773011"/>
              <a:gd name="connsiteY86" fmla="*/ 639 h 7731941"/>
              <a:gd name="connsiteX87" fmla="*/ 13447552 w 14773011"/>
              <a:gd name="connsiteY87" fmla="*/ 6423 h 7731941"/>
              <a:gd name="connsiteX88" fmla="*/ 14076725 w 14773011"/>
              <a:gd name="connsiteY88" fmla="*/ 241315 h 7731941"/>
              <a:gd name="connsiteX89" fmla="*/ 14204397 w 14773011"/>
              <a:gd name="connsiteY89" fmla="*/ 318127 h 7731941"/>
              <a:gd name="connsiteX90" fmla="*/ 14241557 w 14773011"/>
              <a:gd name="connsiteY90" fmla="*/ 345434 h 7731941"/>
              <a:gd name="connsiteX91" fmla="*/ 11911021 w 14773011"/>
              <a:gd name="connsiteY91" fmla="*/ 345434 h 7731941"/>
              <a:gd name="connsiteX92" fmla="*/ 11931242 w 14773011"/>
              <a:gd name="connsiteY92" fmla="*/ 334642 h 7731941"/>
              <a:gd name="connsiteX93" fmla="*/ 12541541 w 14773011"/>
              <a:gd name="connsiteY93" fmla="*/ 98702 h 7731941"/>
              <a:gd name="connsiteX94" fmla="*/ 13346802 w 14773011"/>
              <a:gd name="connsiteY94" fmla="*/ 639 h 773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4773011" h="7731941">
                <a:moveTo>
                  <a:pt x="1659973" y="3137942"/>
                </a:moveTo>
                <a:cubicBezTo>
                  <a:pt x="1688111" y="3138663"/>
                  <a:pt x="1716249" y="3140760"/>
                  <a:pt x="1744911" y="3143906"/>
                </a:cubicBezTo>
                <a:cubicBezTo>
                  <a:pt x="1859560" y="3156489"/>
                  <a:pt x="1979802" y="3187248"/>
                  <a:pt x="2080470" y="3252962"/>
                </a:cubicBezTo>
                <a:cubicBezTo>
                  <a:pt x="2181138" y="3318676"/>
                  <a:pt x="2256639" y="3403964"/>
                  <a:pt x="2348918" y="3538188"/>
                </a:cubicBezTo>
                <a:cubicBezTo>
                  <a:pt x="2441197" y="3672412"/>
                  <a:pt x="2554449" y="3905906"/>
                  <a:pt x="2634144" y="4058306"/>
                </a:cubicBezTo>
                <a:cubicBezTo>
                  <a:pt x="2673992" y="4134506"/>
                  <a:pt x="2699159" y="4196724"/>
                  <a:pt x="2725899" y="4258069"/>
                </a:cubicBezTo>
                <a:lnTo>
                  <a:pt x="2733953" y="4275356"/>
                </a:lnTo>
                <a:lnTo>
                  <a:pt x="1" y="4075083"/>
                </a:lnTo>
                <a:cubicBezTo>
                  <a:pt x="138419" y="4001679"/>
                  <a:pt x="276837" y="3928276"/>
                  <a:pt x="436228" y="3815025"/>
                </a:cubicBezTo>
                <a:cubicBezTo>
                  <a:pt x="595619" y="3701774"/>
                  <a:pt x="796955" y="3501836"/>
                  <a:pt x="956346" y="3395575"/>
                </a:cubicBezTo>
                <a:cubicBezTo>
                  <a:pt x="1115737" y="3289314"/>
                  <a:pt x="1261146" y="3219406"/>
                  <a:pt x="1392573" y="3177461"/>
                </a:cubicBezTo>
                <a:cubicBezTo>
                  <a:pt x="1491144" y="3146002"/>
                  <a:pt x="1575559" y="3135779"/>
                  <a:pt x="1659973" y="3137942"/>
                </a:cubicBezTo>
                <a:close/>
                <a:moveTo>
                  <a:pt x="7315199" y="1289939"/>
                </a:moveTo>
                <a:cubicBezTo>
                  <a:pt x="7543100" y="1280152"/>
                  <a:pt x="7782186" y="1327690"/>
                  <a:pt x="7935984" y="1398995"/>
                </a:cubicBezTo>
                <a:cubicBezTo>
                  <a:pt x="8089782" y="1470301"/>
                  <a:pt x="8215617" y="1626896"/>
                  <a:pt x="8237988" y="1717777"/>
                </a:cubicBezTo>
                <a:cubicBezTo>
                  <a:pt x="8260359" y="1808658"/>
                  <a:pt x="8141514" y="1856196"/>
                  <a:pt x="8070208" y="1944280"/>
                </a:cubicBezTo>
                <a:cubicBezTo>
                  <a:pt x="7998902" y="2032364"/>
                  <a:pt x="7895437" y="2131633"/>
                  <a:pt x="7810149" y="2246283"/>
                </a:cubicBezTo>
                <a:cubicBezTo>
                  <a:pt x="7724861" y="2360932"/>
                  <a:pt x="7631183" y="2449017"/>
                  <a:pt x="7558479" y="2632177"/>
                </a:cubicBezTo>
                <a:cubicBezTo>
                  <a:pt x="7485775" y="2815337"/>
                  <a:pt x="7394895" y="3092173"/>
                  <a:pt x="7373922" y="3345241"/>
                </a:cubicBezTo>
                <a:cubicBezTo>
                  <a:pt x="7352950" y="3598309"/>
                  <a:pt x="7385107" y="3897516"/>
                  <a:pt x="7432644" y="4150584"/>
                </a:cubicBezTo>
                <a:cubicBezTo>
                  <a:pt x="7456413" y="4277118"/>
                  <a:pt x="7478434" y="4384777"/>
                  <a:pt x="7511815" y="4496106"/>
                </a:cubicBezTo>
                <a:lnTo>
                  <a:pt x="7558110" y="4628744"/>
                </a:lnTo>
                <a:lnTo>
                  <a:pt x="5007581" y="4441908"/>
                </a:lnTo>
                <a:lnTo>
                  <a:pt x="4999838" y="4318364"/>
                </a:lnTo>
                <a:cubicBezTo>
                  <a:pt x="4997042" y="4115630"/>
                  <a:pt x="4990051" y="3904507"/>
                  <a:pt x="5041783" y="3638856"/>
                </a:cubicBezTo>
                <a:cubicBezTo>
                  <a:pt x="5093516" y="3373205"/>
                  <a:pt x="5177405" y="2999894"/>
                  <a:pt x="5310230" y="2724456"/>
                </a:cubicBezTo>
                <a:cubicBezTo>
                  <a:pt x="5443056" y="2449018"/>
                  <a:pt x="5629011" y="2197348"/>
                  <a:pt x="5838736" y="1986225"/>
                </a:cubicBezTo>
                <a:cubicBezTo>
                  <a:pt x="6048461" y="1775102"/>
                  <a:pt x="6322501" y="1573766"/>
                  <a:pt x="6568578" y="1457718"/>
                </a:cubicBezTo>
                <a:cubicBezTo>
                  <a:pt x="6814655" y="1341670"/>
                  <a:pt x="7087298" y="1299726"/>
                  <a:pt x="7315199" y="1289939"/>
                </a:cubicBezTo>
                <a:close/>
                <a:moveTo>
                  <a:pt x="11911020" y="345435"/>
                </a:moveTo>
                <a:lnTo>
                  <a:pt x="14241557" y="345435"/>
                </a:lnTo>
                <a:lnTo>
                  <a:pt x="14321055" y="403853"/>
                </a:lnTo>
                <a:cubicBezTo>
                  <a:pt x="14393759" y="461177"/>
                  <a:pt x="14454929" y="516055"/>
                  <a:pt x="14496175" y="551708"/>
                </a:cubicBezTo>
                <a:cubicBezTo>
                  <a:pt x="14578667" y="623014"/>
                  <a:pt x="14589853" y="656571"/>
                  <a:pt x="14571677" y="669154"/>
                </a:cubicBezTo>
                <a:cubicBezTo>
                  <a:pt x="14553501" y="681737"/>
                  <a:pt x="14517147" y="648181"/>
                  <a:pt x="14387117" y="627209"/>
                </a:cubicBezTo>
                <a:cubicBezTo>
                  <a:pt x="14257089" y="606237"/>
                  <a:pt x="13981649" y="543319"/>
                  <a:pt x="13791501" y="543319"/>
                </a:cubicBezTo>
                <a:cubicBezTo>
                  <a:pt x="13601350" y="543319"/>
                  <a:pt x="13415393" y="567088"/>
                  <a:pt x="13246215" y="627209"/>
                </a:cubicBezTo>
                <a:cubicBezTo>
                  <a:pt x="13077037" y="687330"/>
                  <a:pt x="12892480" y="818758"/>
                  <a:pt x="12776432" y="904046"/>
                </a:cubicBezTo>
                <a:cubicBezTo>
                  <a:pt x="12660384" y="989334"/>
                  <a:pt x="12624032" y="1050854"/>
                  <a:pt x="12549929" y="1138938"/>
                </a:cubicBezTo>
                <a:cubicBezTo>
                  <a:pt x="12475826" y="1227022"/>
                  <a:pt x="12404520" y="1294134"/>
                  <a:pt x="12331815" y="1432552"/>
                </a:cubicBezTo>
                <a:cubicBezTo>
                  <a:pt x="12259110" y="1570970"/>
                  <a:pt x="12141664" y="1779297"/>
                  <a:pt x="12113701" y="1969448"/>
                </a:cubicBezTo>
                <a:cubicBezTo>
                  <a:pt x="12085738" y="2159598"/>
                  <a:pt x="12092728" y="2360934"/>
                  <a:pt x="12164035" y="2573455"/>
                </a:cubicBezTo>
                <a:cubicBezTo>
                  <a:pt x="12235342" y="2785976"/>
                  <a:pt x="12384946" y="3023664"/>
                  <a:pt x="12541540" y="3244574"/>
                </a:cubicBezTo>
                <a:cubicBezTo>
                  <a:pt x="12698134" y="3465484"/>
                  <a:pt x="12898072" y="3694784"/>
                  <a:pt x="13103602" y="3898916"/>
                </a:cubicBezTo>
                <a:cubicBezTo>
                  <a:pt x="13309132" y="4103048"/>
                  <a:pt x="13496487" y="4259642"/>
                  <a:pt x="13774721" y="4469367"/>
                </a:cubicBezTo>
                <a:cubicBezTo>
                  <a:pt x="14052957" y="4679092"/>
                  <a:pt x="14565033" y="5013952"/>
                  <a:pt x="14773011" y="5157264"/>
                </a:cubicBezTo>
                <a:lnTo>
                  <a:pt x="14773011" y="7731941"/>
                </a:lnTo>
                <a:lnTo>
                  <a:pt x="0" y="7731941"/>
                </a:lnTo>
                <a:lnTo>
                  <a:pt x="0" y="4075084"/>
                </a:lnTo>
                <a:lnTo>
                  <a:pt x="2733951" y="4275357"/>
                </a:lnTo>
                <a:lnTo>
                  <a:pt x="2769219" y="4351069"/>
                </a:lnTo>
                <a:cubicBezTo>
                  <a:pt x="2785407" y="4382943"/>
                  <a:pt x="2804020" y="4416237"/>
                  <a:pt x="2827090" y="4452589"/>
                </a:cubicBezTo>
                <a:cubicBezTo>
                  <a:pt x="2919369" y="4597998"/>
                  <a:pt x="3054990" y="4789547"/>
                  <a:pt x="3187817" y="4930762"/>
                </a:cubicBezTo>
                <a:cubicBezTo>
                  <a:pt x="3320643" y="5071977"/>
                  <a:pt x="3452070" y="5202006"/>
                  <a:pt x="3624044" y="5299877"/>
                </a:cubicBezTo>
                <a:cubicBezTo>
                  <a:pt x="3796018" y="5397748"/>
                  <a:pt x="4029512" y="5483037"/>
                  <a:pt x="4219662" y="5517991"/>
                </a:cubicBezTo>
                <a:cubicBezTo>
                  <a:pt x="4409812" y="5552945"/>
                  <a:pt x="4626528" y="5545954"/>
                  <a:pt x="4764946" y="5509602"/>
                </a:cubicBezTo>
                <a:cubicBezTo>
                  <a:pt x="4903364" y="5473250"/>
                  <a:pt x="5001236" y="5408934"/>
                  <a:pt x="5050172" y="5299877"/>
                </a:cubicBezTo>
                <a:cubicBezTo>
                  <a:pt x="5099108" y="5190820"/>
                  <a:pt x="5066950" y="5018846"/>
                  <a:pt x="5058561" y="4855261"/>
                </a:cubicBezTo>
                <a:cubicBezTo>
                  <a:pt x="5052269" y="4732572"/>
                  <a:pt x="5023956" y="4605951"/>
                  <a:pt x="5009014" y="4464779"/>
                </a:cubicBezTo>
                <a:lnTo>
                  <a:pt x="5007581" y="4441909"/>
                </a:lnTo>
                <a:lnTo>
                  <a:pt x="7558110" y="4628745"/>
                </a:lnTo>
                <a:lnTo>
                  <a:pt x="7572046" y="4668672"/>
                </a:lnTo>
                <a:cubicBezTo>
                  <a:pt x="7596055" y="4728990"/>
                  <a:pt x="7624543" y="4793043"/>
                  <a:pt x="7659147" y="4863650"/>
                </a:cubicBezTo>
                <a:cubicBezTo>
                  <a:pt x="7797565" y="5146079"/>
                  <a:pt x="8026865" y="5566927"/>
                  <a:pt x="8263155" y="5845162"/>
                </a:cubicBezTo>
                <a:cubicBezTo>
                  <a:pt x="8499445" y="6123397"/>
                  <a:pt x="8815430" y="6366678"/>
                  <a:pt x="9076887" y="6533059"/>
                </a:cubicBezTo>
                <a:cubicBezTo>
                  <a:pt x="9338344" y="6699440"/>
                  <a:pt x="9567643" y="6780534"/>
                  <a:pt x="9831896" y="6843451"/>
                </a:cubicBezTo>
                <a:cubicBezTo>
                  <a:pt x="10096149" y="6906368"/>
                  <a:pt x="10386968" y="6939924"/>
                  <a:pt x="10662406" y="6910563"/>
                </a:cubicBezTo>
                <a:cubicBezTo>
                  <a:pt x="10937844" y="6881202"/>
                  <a:pt x="11292978" y="6763756"/>
                  <a:pt x="11484527" y="6667283"/>
                </a:cubicBezTo>
                <a:cubicBezTo>
                  <a:pt x="11676076" y="6570810"/>
                  <a:pt x="11737595" y="6426798"/>
                  <a:pt x="11811698" y="6331723"/>
                </a:cubicBezTo>
                <a:cubicBezTo>
                  <a:pt x="11885801" y="6236648"/>
                  <a:pt x="11940329" y="6130387"/>
                  <a:pt x="11929144" y="6096831"/>
                </a:cubicBezTo>
                <a:cubicBezTo>
                  <a:pt x="11917959" y="6063275"/>
                  <a:pt x="11800513" y="6120600"/>
                  <a:pt x="11744586" y="6130387"/>
                </a:cubicBezTo>
                <a:cubicBezTo>
                  <a:pt x="11688659" y="6140174"/>
                  <a:pt x="11718021" y="6154156"/>
                  <a:pt x="11593584" y="6155554"/>
                </a:cubicBezTo>
                <a:cubicBezTo>
                  <a:pt x="11469147" y="6156952"/>
                  <a:pt x="11230062" y="6193304"/>
                  <a:pt x="10997966" y="6138776"/>
                </a:cubicBezTo>
                <a:cubicBezTo>
                  <a:pt x="10765870" y="6084248"/>
                  <a:pt x="10410736" y="5951423"/>
                  <a:pt x="10201011" y="5828384"/>
                </a:cubicBezTo>
                <a:cubicBezTo>
                  <a:pt x="9991286" y="5705346"/>
                  <a:pt x="9857063" y="5537565"/>
                  <a:pt x="9739617" y="5400545"/>
                </a:cubicBezTo>
                <a:cubicBezTo>
                  <a:pt x="9622171" y="5263525"/>
                  <a:pt x="9557855" y="5153069"/>
                  <a:pt x="9496336" y="5006262"/>
                </a:cubicBezTo>
                <a:cubicBezTo>
                  <a:pt x="9465577" y="4932859"/>
                  <a:pt x="9437613" y="4852814"/>
                  <a:pt x="9415592" y="4770322"/>
                </a:cubicBezTo>
                <a:lnTo>
                  <a:pt x="9414329" y="4764720"/>
                </a:lnTo>
                <a:lnTo>
                  <a:pt x="9387410" y="4645273"/>
                </a:lnTo>
                <a:cubicBezTo>
                  <a:pt x="9379764" y="4603329"/>
                  <a:pt x="9373997" y="4561296"/>
                  <a:pt x="9370501" y="4519701"/>
                </a:cubicBezTo>
                <a:cubicBezTo>
                  <a:pt x="9356519" y="4353320"/>
                  <a:pt x="9371899" y="4216300"/>
                  <a:pt x="9412446" y="4007973"/>
                </a:cubicBezTo>
                <a:cubicBezTo>
                  <a:pt x="9452993" y="3799646"/>
                  <a:pt x="9522901" y="3518614"/>
                  <a:pt x="9613782" y="3269741"/>
                </a:cubicBezTo>
                <a:cubicBezTo>
                  <a:pt x="9704663" y="3020867"/>
                  <a:pt x="9824905" y="2774791"/>
                  <a:pt x="9957731" y="2514732"/>
                </a:cubicBezTo>
                <a:cubicBezTo>
                  <a:pt x="10090557" y="2254673"/>
                  <a:pt x="10221984" y="1976438"/>
                  <a:pt x="10410736" y="1709389"/>
                </a:cubicBezTo>
                <a:cubicBezTo>
                  <a:pt x="10599488" y="1442340"/>
                  <a:pt x="10867936" y="1124956"/>
                  <a:pt x="11090244" y="912435"/>
                </a:cubicBezTo>
                <a:cubicBezTo>
                  <a:pt x="11312552" y="699914"/>
                  <a:pt x="11502703" y="569884"/>
                  <a:pt x="11744586" y="434262"/>
                </a:cubicBezTo>
                <a:close/>
                <a:moveTo>
                  <a:pt x="13346802" y="639"/>
                </a:moveTo>
                <a:cubicBezTo>
                  <a:pt x="13381860" y="1551"/>
                  <a:pt x="13415569" y="3452"/>
                  <a:pt x="13447552" y="6423"/>
                </a:cubicBezTo>
                <a:cubicBezTo>
                  <a:pt x="13703417" y="30192"/>
                  <a:pt x="13901953" y="150434"/>
                  <a:pt x="14076725" y="241315"/>
                </a:cubicBezTo>
                <a:cubicBezTo>
                  <a:pt x="14120417" y="264035"/>
                  <a:pt x="14163325" y="290338"/>
                  <a:pt x="14204397" y="318127"/>
                </a:cubicBezTo>
                <a:lnTo>
                  <a:pt x="14241557" y="345434"/>
                </a:lnTo>
                <a:lnTo>
                  <a:pt x="11911021" y="345434"/>
                </a:lnTo>
                <a:lnTo>
                  <a:pt x="11931242" y="334642"/>
                </a:lnTo>
                <a:cubicBezTo>
                  <a:pt x="12122878" y="237906"/>
                  <a:pt x="12328671" y="152182"/>
                  <a:pt x="12541541" y="98702"/>
                </a:cubicBezTo>
                <a:cubicBezTo>
                  <a:pt x="12789890" y="36309"/>
                  <a:pt x="13101397" y="-5746"/>
                  <a:pt x="13346802" y="639"/>
                </a:cubicBezTo>
                <a:close/>
              </a:path>
            </a:pathLst>
          </a:custGeom>
          <a:solidFill>
            <a:srgbClr val="96A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0FF517AA-1F1F-4321-8B76-A6DD20302DAC}"/>
              </a:ext>
            </a:extLst>
          </p:cNvPr>
          <p:cNvSpPr/>
          <p:nvPr/>
        </p:nvSpPr>
        <p:spPr>
          <a:xfrm>
            <a:off x="4304759" y="4640424"/>
            <a:ext cx="2077628" cy="1265784"/>
          </a:xfrm>
          <a:custGeom>
            <a:avLst/>
            <a:gdLst>
              <a:gd name="connsiteX0" fmla="*/ 541 w 2077628"/>
              <a:gd name="connsiteY0" fmla="*/ 268126 h 1265784"/>
              <a:gd name="connsiteX1" fmla="*/ 368841 w 2077628"/>
              <a:gd name="connsiteY1" fmla="*/ 90326 h 1265784"/>
              <a:gd name="connsiteX2" fmla="*/ 781591 w 2077628"/>
              <a:gd name="connsiteY2" fmla="*/ 1426 h 1265784"/>
              <a:gd name="connsiteX3" fmla="*/ 1276891 w 2077628"/>
              <a:gd name="connsiteY3" fmla="*/ 58576 h 1265784"/>
              <a:gd name="connsiteX4" fmla="*/ 1734091 w 2077628"/>
              <a:gd name="connsiteY4" fmla="*/ 331626 h 1265784"/>
              <a:gd name="connsiteX5" fmla="*/ 1994441 w 2077628"/>
              <a:gd name="connsiteY5" fmla="*/ 687226 h 1265784"/>
              <a:gd name="connsiteX6" fmla="*/ 2076991 w 2077628"/>
              <a:gd name="connsiteY6" fmla="*/ 1042826 h 1265784"/>
              <a:gd name="connsiteX7" fmla="*/ 2026191 w 2077628"/>
              <a:gd name="connsiteY7" fmla="*/ 1226976 h 1265784"/>
              <a:gd name="connsiteX8" fmla="*/ 1911891 w 2077628"/>
              <a:gd name="connsiteY8" fmla="*/ 1252376 h 1265784"/>
              <a:gd name="connsiteX9" fmla="*/ 1683291 w 2077628"/>
              <a:gd name="connsiteY9" fmla="*/ 1061876 h 1265784"/>
              <a:gd name="connsiteX10" fmla="*/ 1461041 w 2077628"/>
              <a:gd name="connsiteY10" fmla="*/ 693576 h 1265784"/>
              <a:gd name="connsiteX11" fmla="*/ 1257841 w 2077628"/>
              <a:gd name="connsiteY11" fmla="*/ 395126 h 1265784"/>
              <a:gd name="connsiteX12" fmla="*/ 1073691 w 2077628"/>
              <a:gd name="connsiteY12" fmla="*/ 261776 h 1265784"/>
              <a:gd name="connsiteX13" fmla="*/ 927641 w 2077628"/>
              <a:gd name="connsiteY13" fmla="*/ 191926 h 1265784"/>
              <a:gd name="connsiteX14" fmla="*/ 451391 w 2077628"/>
              <a:gd name="connsiteY14" fmla="*/ 198276 h 1265784"/>
              <a:gd name="connsiteX15" fmla="*/ 541 w 2077628"/>
              <a:gd name="connsiteY15" fmla="*/ 268126 h 1265784"/>
              <a:gd name="connsiteX0" fmla="*/ 541 w 2077628"/>
              <a:gd name="connsiteY0" fmla="*/ 268126 h 1265784"/>
              <a:gd name="connsiteX1" fmla="*/ 368841 w 2077628"/>
              <a:gd name="connsiteY1" fmla="*/ 90326 h 1265784"/>
              <a:gd name="connsiteX2" fmla="*/ 781591 w 2077628"/>
              <a:gd name="connsiteY2" fmla="*/ 1426 h 1265784"/>
              <a:gd name="connsiteX3" fmla="*/ 1276891 w 2077628"/>
              <a:gd name="connsiteY3" fmla="*/ 58576 h 1265784"/>
              <a:gd name="connsiteX4" fmla="*/ 1734091 w 2077628"/>
              <a:gd name="connsiteY4" fmla="*/ 331626 h 1265784"/>
              <a:gd name="connsiteX5" fmla="*/ 1994441 w 2077628"/>
              <a:gd name="connsiteY5" fmla="*/ 687226 h 1265784"/>
              <a:gd name="connsiteX6" fmla="*/ 2076991 w 2077628"/>
              <a:gd name="connsiteY6" fmla="*/ 1042826 h 1265784"/>
              <a:gd name="connsiteX7" fmla="*/ 2026191 w 2077628"/>
              <a:gd name="connsiteY7" fmla="*/ 1226976 h 1265784"/>
              <a:gd name="connsiteX8" fmla="*/ 1911891 w 2077628"/>
              <a:gd name="connsiteY8" fmla="*/ 1252376 h 1265784"/>
              <a:gd name="connsiteX9" fmla="*/ 1683291 w 2077628"/>
              <a:gd name="connsiteY9" fmla="*/ 1061876 h 1265784"/>
              <a:gd name="connsiteX10" fmla="*/ 1461041 w 2077628"/>
              <a:gd name="connsiteY10" fmla="*/ 693576 h 1265784"/>
              <a:gd name="connsiteX11" fmla="*/ 1257841 w 2077628"/>
              <a:gd name="connsiteY11" fmla="*/ 395126 h 1265784"/>
              <a:gd name="connsiteX12" fmla="*/ 1105441 w 2077628"/>
              <a:gd name="connsiteY12" fmla="*/ 230026 h 1265784"/>
              <a:gd name="connsiteX13" fmla="*/ 927641 w 2077628"/>
              <a:gd name="connsiteY13" fmla="*/ 191926 h 1265784"/>
              <a:gd name="connsiteX14" fmla="*/ 451391 w 2077628"/>
              <a:gd name="connsiteY14" fmla="*/ 198276 h 1265784"/>
              <a:gd name="connsiteX15" fmla="*/ 541 w 2077628"/>
              <a:gd name="connsiteY15" fmla="*/ 268126 h 1265784"/>
              <a:gd name="connsiteX0" fmla="*/ 541 w 2077628"/>
              <a:gd name="connsiteY0" fmla="*/ 268126 h 1265784"/>
              <a:gd name="connsiteX1" fmla="*/ 368841 w 2077628"/>
              <a:gd name="connsiteY1" fmla="*/ 90326 h 1265784"/>
              <a:gd name="connsiteX2" fmla="*/ 781591 w 2077628"/>
              <a:gd name="connsiteY2" fmla="*/ 1426 h 1265784"/>
              <a:gd name="connsiteX3" fmla="*/ 1276891 w 2077628"/>
              <a:gd name="connsiteY3" fmla="*/ 58576 h 1265784"/>
              <a:gd name="connsiteX4" fmla="*/ 1734091 w 2077628"/>
              <a:gd name="connsiteY4" fmla="*/ 331626 h 1265784"/>
              <a:gd name="connsiteX5" fmla="*/ 1994441 w 2077628"/>
              <a:gd name="connsiteY5" fmla="*/ 687226 h 1265784"/>
              <a:gd name="connsiteX6" fmla="*/ 2076991 w 2077628"/>
              <a:gd name="connsiteY6" fmla="*/ 1042826 h 1265784"/>
              <a:gd name="connsiteX7" fmla="*/ 2026191 w 2077628"/>
              <a:gd name="connsiteY7" fmla="*/ 1226976 h 1265784"/>
              <a:gd name="connsiteX8" fmla="*/ 1911891 w 2077628"/>
              <a:gd name="connsiteY8" fmla="*/ 1252376 h 1265784"/>
              <a:gd name="connsiteX9" fmla="*/ 1683291 w 2077628"/>
              <a:gd name="connsiteY9" fmla="*/ 1061876 h 1265784"/>
              <a:gd name="connsiteX10" fmla="*/ 1461041 w 2077628"/>
              <a:gd name="connsiteY10" fmla="*/ 693576 h 1265784"/>
              <a:gd name="connsiteX11" fmla="*/ 1257841 w 2077628"/>
              <a:gd name="connsiteY11" fmla="*/ 395126 h 1265784"/>
              <a:gd name="connsiteX12" fmla="*/ 1105441 w 2077628"/>
              <a:gd name="connsiteY12" fmla="*/ 230026 h 1265784"/>
              <a:gd name="connsiteX13" fmla="*/ 851441 w 2077628"/>
              <a:gd name="connsiteY13" fmla="*/ 166526 h 1265784"/>
              <a:gd name="connsiteX14" fmla="*/ 451391 w 2077628"/>
              <a:gd name="connsiteY14" fmla="*/ 198276 h 1265784"/>
              <a:gd name="connsiteX15" fmla="*/ 541 w 2077628"/>
              <a:gd name="connsiteY15" fmla="*/ 268126 h 1265784"/>
              <a:gd name="connsiteX0" fmla="*/ 541 w 2077628"/>
              <a:gd name="connsiteY0" fmla="*/ 268126 h 1265784"/>
              <a:gd name="connsiteX1" fmla="*/ 368841 w 2077628"/>
              <a:gd name="connsiteY1" fmla="*/ 90326 h 1265784"/>
              <a:gd name="connsiteX2" fmla="*/ 781591 w 2077628"/>
              <a:gd name="connsiteY2" fmla="*/ 1426 h 1265784"/>
              <a:gd name="connsiteX3" fmla="*/ 1276891 w 2077628"/>
              <a:gd name="connsiteY3" fmla="*/ 58576 h 1265784"/>
              <a:gd name="connsiteX4" fmla="*/ 1734091 w 2077628"/>
              <a:gd name="connsiteY4" fmla="*/ 331626 h 1265784"/>
              <a:gd name="connsiteX5" fmla="*/ 1994441 w 2077628"/>
              <a:gd name="connsiteY5" fmla="*/ 687226 h 1265784"/>
              <a:gd name="connsiteX6" fmla="*/ 2076991 w 2077628"/>
              <a:gd name="connsiteY6" fmla="*/ 1042826 h 1265784"/>
              <a:gd name="connsiteX7" fmla="*/ 2026191 w 2077628"/>
              <a:gd name="connsiteY7" fmla="*/ 1226976 h 1265784"/>
              <a:gd name="connsiteX8" fmla="*/ 1911891 w 2077628"/>
              <a:gd name="connsiteY8" fmla="*/ 1252376 h 1265784"/>
              <a:gd name="connsiteX9" fmla="*/ 1683291 w 2077628"/>
              <a:gd name="connsiteY9" fmla="*/ 1061876 h 1265784"/>
              <a:gd name="connsiteX10" fmla="*/ 1461041 w 2077628"/>
              <a:gd name="connsiteY10" fmla="*/ 693576 h 1265784"/>
              <a:gd name="connsiteX11" fmla="*/ 1257841 w 2077628"/>
              <a:gd name="connsiteY11" fmla="*/ 395126 h 1265784"/>
              <a:gd name="connsiteX12" fmla="*/ 1105441 w 2077628"/>
              <a:gd name="connsiteY12" fmla="*/ 249076 h 1265784"/>
              <a:gd name="connsiteX13" fmla="*/ 851441 w 2077628"/>
              <a:gd name="connsiteY13" fmla="*/ 166526 h 1265784"/>
              <a:gd name="connsiteX14" fmla="*/ 451391 w 2077628"/>
              <a:gd name="connsiteY14" fmla="*/ 198276 h 1265784"/>
              <a:gd name="connsiteX15" fmla="*/ 541 w 2077628"/>
              <a:gd name="connsiteY15" fmla="*/ 268126 h 1265784"/>
              <a:gd name="connsiteX0" fmla="*/ 541 w 2077628"/>
              <a:gd name="connsiteY0" fmla="*/ 268126 h 1265784"/>
              <a:gd name="connsiteX1" fmla="*/ 368841 w 2077628"/>
              <a:gd name="connsiteY1" fmla="*/ 90326 h 1265784"/>
              <a:gd name="connsiteX2" fmla="*/ 781591 w 2077628"/>
              <a:gd name="connsiteY2" fmla="*/ 1426 h 1265784"/>
              <a:gd name="connsiteX3" fmla="*/ 1276891 w 2077628"/>
              <a:gd name="connsiteY3" fmla="*/ 58576 h 1265784"/>
              <a:gd name="connsiteX4" fmla="*/ 1734091 w 2077628"/>
              <a:gd name="connsiteY4" fmla="*/ 331626 h 1265784"/>
              <a:gd name="connsiteX5" fmla="*/ 1994441 w 2077628"/>
              <a:gd name="connsiteY5" fmla="*/ 687226 h 1265784"/>
              <a:gd name="connsiteX6" fmla="*/ 2076991 w 2077628"/>
              <a:gd name="connsiteY6" fmla="*/ 1042826 h 1265784"/>
              <a:gd name="connsiteX7" fmla="*/ 2026191 w 2077628"/>
              <a:gd name="connsiteY7" fmla="*/ 1226976 h 1265784"/>
              <a:gd name="connsiteX8" fmla="*/ 1911891 w 2077628"/>
              <a:gd name="connsiteY8" fmla="*/ 1252376 h 1265784"/>
              <a:gd name="connsiteX9" fmla="*/ 1683291 w 2077628"/>
              <a:gd name="connsiteY9" fmla="*/ 1061876 h 1265784"/>
              <a:gd name="connsiteX10" fmla="*/ 1461041 w 2077628"/>
              <a:gd name="connsiteY10" fmla="*/ 693576 h 1265784"/>
              <a:gd name="connsiteX11" fmla="*/ 1283241 w 2077628"/>
              <a:gd name="connsiteY11" fmla="*/ 414176 h 1265784"/>
              <a:gd name="connsiteX12" fmla="*/ 1105441 w 2077628"/>
              <a:gd name="connsiteY12" fmla="*/ 249076 h 1265784"/>
              <a:gd name="connsiteX13" fmla="*/ 851441 w 2077628"/>
              <a:gd name="connsiteY13" fmla="*/ 166526 h 1265784"/>
              <a:gd name="connsiteX14" fmla="*/ 451391 w 2077628"/>
              <a:gd name="connsiteY14" fmla="*/ 198276 h 1265784"/>
              <a:gd name="connsiteX15" fmla="*/ 541 w 2077628"/>
              <a:gd name="connsiteY15" fmla="*/ 268126 h 126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77628" h="1265784">
                <a:moveTo>
                  <a:pt x="541" y="268126"/>
                </a:moveTo>
                <a:cubicBezTo>
                  <a:pt x="-13217" y="250134"/>
                  <a:pt x="238666" y="134776"/>
                  <a:pt x="368841" y="90326"/>
                </a:cubicBezTo>
                <a:cubicBezTo>
                  <a:pt x="499016" y="45876"/>
                  <a:pt x="630250" y="6718"/>
                  <a:pt x="781591" y="1426"/>
                </a:cubicBezTo>
                <a:cubicBezTo>
                  <a:pt x="932932" y="-3866"/>
                  <a:pt x="1118141" y="3543"/>
                  <a:pt x="1276891" y="58576"/>
                </a:cubicBezTo>
                <a:cubicBezTo>
                  <a:pt x="1435641" y="113609"/>
                  <a:pt x="1614499" y="226851"/>
                  <a:pt x="1734091" y="331626"/>
                </a:cubicBezTo>
                <a:cubicBezTo>
                  <a:pt x="1853683" y="436401"/>
                  <a:pt x="1937291" y="568693"/>
                  <a:pt x="1994441" y="687226"/>
                </a:cubicBezTo>
                <a:cubicBezTo>
                  <a:pt x="2051591" y="805759"/>
                  <a:pt x="2071699" y="952868"/>
                  <a:pt x="2076991" y="1042826"/>
                </a:cubicBezTo>
                <a:cubicBezTo>
                  <a:pt x="2082283" y="1132784"/>
                  <a:pt x="2053708" y="1192051"/>
                  <a:pt x="2026191" y="1226976"/>
                </a:cubicBezTo>
                <a:cubicBezTo>
                  <a:pt x="1998674" y="1261901"/>
                  <a:pt x="1969041" y="1279893"/>
                  <a:pt x="1911891" y="1252376"/>
                </a:cubicBezTo>
                <a:cubicBezTo>
                  <a:pt x="1854741" y="1224859"/>
                  <a:pt x="1758433" y="1155009"/>
                  <a:pt x="1683291" y="1061876"/>
                </a:cubicBezTo>
                <a:cubicBezTo>
                  <a:pt x="1608149" y="968743"/>
                  <a:pt x="1527716" y="801526"/>
                  <a:pt x="1461041" y="693576"/>
                </a:cubicBezTo>
                <a:cubicBezTo>
                  <a:pt x="1394366" y="585626"/>
                  <a:pt x="1342508" y="488259"/>
                  <a:pt x="1283241" y="414176"/>
                </a:cubicBezTo>
                <a:cubicBezTo>
                  <a:pt x="1223974" y="340093"/>
                  <a:pt x="1177408" y="290351"/>
                  <a:pt x="1105441" y="249076"/>
                </a:cubicBezTo>
                <a:cubicBezTo>
                  <a:pt x="1033474" y="207801"/>
                  <a:pt x="955158" y="177109"/>
                  <a:pt x="851441" y="166526"/>
                </a:cubicBezTo>
                <a:cubicBezTo>
                  <a:pt x="747724" y="155943"/>
                  <a:pt x="593208" y="181343"/>
                  <a:pt x="451391" y="198276"/>
                </a:cubicBezTo>
                <a:cubicBezTo>
                  <a:pt x="309574" y="215209"/>
                  <a:pt x="14299" y="286118"/>
                  <a:pt x="541" y="268126"/>
                </a:cubicBezTo>
                <a:close/>
              </a:path>
            </a:pathLst>
          </a:custGeom>
          <a:solidFill>
            <a:srgbClr val="359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16EA7A82-894C-45ED-A399-EF0D59AB280F}"/>
              </a:ext>
            </a:extLst>
          </p:cNvPr>
          <p:cNvSpPr/>
          <p:nvPr/>
        </p:nvSpPr>
        <p:spPr>
          <a:xfrm>
            <a:off x="8457444" y="5474095"/>
            <a:ext cx="661913" cy="1689571"/>
          </a:xfrm>
          <a:custGeom>
            <a:avLst/>
            <a:gdLst>
              <a:gd name="connsiteX0" fmla="*/ 299494 w 654173"/>
              <a:gd name="connsiteY0" fmla="*/ 1710751 h 1711605"/>
              <a:gd name="connsiteX1" fmla="*/ 528094 w 654173"/>
              <a:gd name="connsiteY1" fmla="*/ 1399601 h 1711605"/>
              <a:gd name="connsiteX2" fmla="*/ 642394 w 654173"/>
              <a:gd name="connsiteY2" fmla="*/ 942401 h 1711605"/>
              <a:gd name="connsiteX3" fmla="*/ 629694 w 654173"/>
              <a:gd name="connsiteY3" fmla="*/ 421701 h 1711605"/>
              <a:gd name="connsiteX4" fmla="*/ 458244 w 654173"/>
              <a:gd name="connsiteY4" fmla="*/ 66101 h 1711605"/>
              <a:gd name="connsiteX5" fmla="*/ 337594 w 654173"/>
              <a:gd name="connsiteY5" fmla="*/ 2601 h 1711605"/>
              <a:gd name="connsiteX6" fmla="*/ 197894 w 654173"/>
              <a:gd name="connsiteY6" fmla="*/ 104201 h 1711605"/>
              <a:gd name="connsiteX7" fmla="*/ 77244 w 654173"/>
              <a:gd name="connsiteY7" fmla="*/ 275651 h 1711605"/>
              <a:gd name="connsiteX8" fmla="*/ 1044 w 654173"/>
              <a:gd name="connsiteY8" fmla="*/ 580451 h 1711605"/>
              <a:gd name="connsiteX9" fmla="*/ 45494 w 654173"/>
              <a:gd name="connsiteY9" fmla="*/ 942401 h 1711605"/>
              <a:gd name="connsiteX10" fmla="*/ 210594 w 654173"/>
              <a:gd name="connsiteY10" fmla="*/ 1247201 h 1711605"/>
              <a:gd name="connsiteX11" fmla="*/ 331244 w 654173"/>
              <a:gd name="connsiteY11" fmla="*/ 1374201 h 1711605"/>
              <a:gd name="connsiteX12" fmla="*/ 369344 w 654173"/>
              <a:gd name="connsiteY12" fmla="*/ 1488501 h 1711605"/>
              <a:gd name="connsiteX13" fmla="*/ 299494 w 654173"/>
              <a:gd name="connsiteY13" fmla="*/ 1710751 h 1711605"/>
              <a:gd name="connsiteX0" fmla="*/ 299494 w 654173"/>
              <a:gd name="connsiteY0" fmla="*/ 1710751 h 1711616"/>
              <a:gd name="connsiteX1" fmla="*/ 528094 w 654173"/>
              <a:gd name="connsiteY1" fmla="*/ 1399601 h 1711616"/>
              <a:gd name="connsiteX2" fmla="*/ 642394 w 654173"/>
              <a:gd name="connsiteY2" fmla="*/ 942401 h 1711616"/>
              <a:gd name="connsiteX3" fmla="*/ 629694 w 654173"/>
              <a:gd name="connsiteY3" fmla="*/ 421701 h 1711616"/>
              <a:gd name="connsiteX4" fmla="*/ 458244 w 654173"/>
              <a:gd name="connsiteY4" fmla="*/ 66101 h 1711616"/>
              <a:gd name="connsiteX5" fmla="*/ 337594 w 654173"/>
              <a:gd name="connsiteY5" fmla="*/ 2601 h 1711616"/>
              <a:gd name="connsiteX6" fmla="*/ 197894 w 654173"/>
              <a:gd name="connsiteY6" fmla="*/ 104201 h 1711616"/>
              <a:gd name="connsiteX7" fmla="*/ 77244 w 654173"/>
              <a:gd name="connsiteY7" fmla="*/ 275651 h 1711616"/>
              <a:gd name="connsiteX8" fmla="*/ 1044 w 654173"/>
              <a:gd name="connsiteY8" fmla="*/ 580451 h 1711616"/>
              <a:gd name="connsiteX9" fmla="*/ 45494 w 654173"/>
              <a:gd name="connsiteY9" fmla="*/ 942401 h 1711616"/>
              <a:gd name="connsiteX10" fmla="*/ 210594 w 654173"/>
              <a:gd name="connsiteY10" fmla="*/ 1247201 h 1711616"/>
              <a:gd name="connsiteX11" fmla="*/ 322738 w 654173"/>
              <a:gd name="connsiteY11" fmla="*/ 1365695 h 1711616"/>
              <a:gd name="connsiteX12" fmla="*/ 369344 w 654173"/>
              <a:gd name="connsiteY12" fmla="*/ 1488501 h 1711616"/>
              <a:gd name="connsiteX13" fmla="*/ 299494 w 654173"/>
              <a:gd name="connsiteY13" fmla="*/ 1710751 h 1711616"/>
              <a:gd name="connsiteX0" fmla="*/ 299206 w 653885"/>
              <a:gd name="connsiteY0" fmla="*/ 1710751 h 1711616"/>
              <a:gd name="connsiteX1" fmla="*/ 527806 w 653885"/>
              <a:gd name="connsiteY1" fmla="*/ 1399601 h 1711616"/>
              <a:gd name="connsiteX2" fmla="*/ 642106 w 653885"/>
              <a:gd name="connsiteY2" fmla="*/ 942401 h 1711616"/>
              <a:gd name="connsiteX3" fmla="*/ 629406 w 653885"/>
              <a:gd name="connsiteY3" fmla="*/ 421701 h 1711616"/>
              <a:gd name="connsiteX4" fmla="*/ 457956 w 653885"/>
              <a:gd name="connsiteY4" fmla="*/ 66101 h 1711616"/>
              <a:gd name="connsiteX5" fmla="*/ 337306 w 653885"/>
              <a:gd name="connsiteY5" fmla="*/ 2601 h 1711616"/>
              <a:gd name="connsiteX6" fmla="*/ 197606 w 653885"/>
              <a:gd name="connsiteY6" fmla="*/ 104201 h 1711616"/>
              <a:gd name="connsiteX7" fmla="*/ 76956 w 653885"/>
              <a:gd name="connsiteY7" fmla="*/ 275651 h 1711616"/>
              <a:gd name="connsiteX8" fmla="*/ 756 w 653885"/>
              <a:gd name="connsiteY8" fmla="*/ 580451 h 1711616"/>
              <a:gd name="connsiteX9" fmla="*/ 45206 w 653885"/>
              <a:gd name="connsiteY9" fmla="*/ 942401 h 1711616"/>
              <a:gd name="connsiteX10" fmla="*/ 159270 w 653885"/>
              <a:gd name="connsiteY10" fmla="*/ 1157887 h 1711616"/>
              <a:gd name="connsiteX11" fmla="*/ 322450 w 653885"/>
              <a:gd name="connsiteY11" fmla="*/ 1365695 h 1711616"/>
              <a:gd name="connsiteX12" fmla="*/ 369056 w 653885"/>
              <a:gd name="connsiteY12" fmla="*/ 1488501 h 1711616"/>
              <a:gd name="connsiteX13" fmla="*/ 299206 w 653885"/>
              <a:gd name="connsiteY13" fmla="*/ 1710751 h 1711616"/>
              <a:gd name="connsiteX0" fmla="*/ 299206 w 651956"/>
              <a:gd name="connsiteY0" fmla="*/ 1708438 h 1709303"/>
              <a:gd name="connsiteX1" fmla="*/ 527806 w 651956"/>
              <a:gd name="connsiteY1" fmla="*/ 1397288 h 1709303"/>
              <a:gd name="connsiteX2" fmla="*/ 642106 w 651956"/>
              <a:gd name="connsiteY2" fmla="*/ 940088 h 1709303"/>
              <a:gd name="connsiteX3" fmla="*/ 629406 w 651956"/>
              <a:gd name="connsiteY3" fmla="*/ 419388 h 1709303"/>
              <a:gd name="connsiteX4" fmla="*/ 496233 w 651956"/>
              <a:gd name="connsiteY4" fmla="*/ 131837 h 1709303"/>
              <a:gd name="connsiteX5" fmla="*/ 337306 w 651956"/>
              <a:gd name="connsiteY5" fmla="*/ 288 h 1709303"/>
              <a:gd name="connsiteX6" fmla="*/ 197606 w 651956"/>
              <a:gd name="connsiteY6" fmla="*/ 101888 h 1709303"/>
              <a:gd name="connsiteX7" fmla="*/ 76956 w 651956"/>
              <a:gd name="connsiteY7" fmla="*/ 273338 h 1709303"/>
              <a:gd name="connsiteX8" fmla="*/ 756 w 651956"/>
              <a:gd name="connsiteY8" fmla="*/ 578138 h 1709303"/>
              <a:gd name="connsiteX9" fmla="*/ 45206 w 651956"/>
              <a:gd name="connsiteY9" fmla="*/ 940088 h 1709303"/>
              <a:gd name="connsiteX10" fmla="*/ 159270 w 651956"/>
              <a:gd name="connsiteY10" fmla="*/ 1155574 h 1709303"/>
              <a:gd name="connsiteX11" fmla="*/ 322450 w 651956"/>
              <a:gd name="connsiteY11" fmla="*/ 1363382 h 1709303"/>
              <a:gd name="connsiteX12" fmla="*/ 369056 w 651956"/>
              <a:gd name="connsiteY12" fmla="*/ 1486188 h 1709303"/>
              <a:gd name="connsiteX13" fmla="*/ 299206 w 651956"/>
              <a:gd name="connsiteY13" fmla="*/ 1708438 h 1709303"/>
              <a:gd name="connsiteX0" fmla="*/ 299206 w 664063"/>
              <a:gd name="connsiteY0" fmla="*/ 1708438 h 1709303"/>
              <a:gd name="connsiteX1" fmla="*/ 527806 w 664063"/>
              <a:gd name="connsiteY1" fmla="*/ 1397288 h 1709303"/>
              <a:gd name="connsiteX2" fmla="*/ 642106 w 664063"/>
              <a:gd name="connsiteY2" fmla="*/ 940088 h 1709303"/>
              <a:gd name="connsiteX3" fmla="*/ 650671 w 664063"/>
              <a:gd name="connsiteY3" fmla="*/ 508702 h 1709303"/>
              <a:gd name="connsiteX4" fmla="*/ 496233 w 664063"/>
              <a:gd name="connsiteY4" fmla="*/ 131837 h 1709303"/>
              <a:gd name="connsiteX5" fmla="*/ 337306 w 664063"/>
              <a:gd name="connsiteY5" fmla="*/ 288 h 1709303"/>
              <a:gd name="connsiteX6" fmla="*/ 197606 w 664063"/>
              <a:gd name="connsiteY6" fmla="*/ 101888 h 1709303"/>
              <a:gd name="connsiteX7" fmla="*/ 76956 w 664063"/>
              <a:gd name="connsiteY7" fmla="*/ 273338 h 1709303"/>
              <a:gd name="connsiteX8" fmla="*/ 756 w 664063"/>
              <a:gd name="connsiteY8" fmla="*/ 578138 h 1709303"/>
              <a:gd name="connsiteX9" fmla="*/ 45206 w 664063"/>
              <a:gd name="connsiteY9" fmla="*/ 940088 h 1709303"/>
              <a:gd name="connsiteX10" fmla="*/ 159270 w 664063"/>
              <a:gd name="connsiteY10" fmla="*/ 1155574 h 1709303"/>
              <a:gd name="connsiteX11" fmla="*/ 322450 w 664063"/>
              <a:gd name="connsiteY11" fmla="*/ 1363382 h 1709303"/>
              <a:gd name="connsiteX12" fmla="*/ 369056 w 664063"/>
              <a:gd name="connsiteY12" fmla="*/ 1486188 h 1709303"/>
              <a:gd name="connsiteX13" fmla="*/ 299206 w 664063"/>
              <a:gd name="connsiteY13" fmla="*/ 1708438 h 1709303"/>
              <a:gd name="connsiteX0" fmla="*/ 299206 w 664063"/>
              <a:gd name="connsiteY0" fmla="*/ 1695735 h 1696600"/>
              <a:gd name="connsiteX1" fmla="*/ 527806 w 664063"/>
              <a:gd name="connsiteY1" fmla="*/ 1384585 h 1696600"/>
              <a:gd name="connsiteX2" fmla="*/ 642106 w 664063"/>
              <a:gd name="connsiteY2" fmla="*/ 927385 h 1696600"/>
              <a:gd name="connsiteX3" fmla="*/ 650671 w 664063"/>
              <a:gd name="connsiteY3" fmla="*/ 495999 h 1696600"/>
              <a:gd name="connsiteX4" fmla="*/ 496233 w 664063"/>
              <a:gd name="connsiteY4" fmla="*/ 119134 h 1696600"/>
              <a:gd name="connsiteX5" fmla="*/ 350065 w 664063"/>
              <a:gd name="connsiteY5" fmla="*/ 344 h 1696600"/>
              <a:gd name="connsiteX6" fmla="*/ 197606 w 664063"/>
              <a:gd name="connsiteY6" fmla="*/ 89185 h 1696600"/>
              <a:gd name="connsiteX7" fmla="*/ 76956 w 664063"/>
              <a:gd name="connsiteY7" fmla="*/ 260635 h 1696600"/>
              <a:gd name="connsiteX8" fmla="*/ 756 w 664063"/>
              <a:gd name="connsiteY8" fmla="*/ 565435 h 1696600"/>
              <a:gd name="connsiteX9" fmla="*/ 45206 w 664063"/>
              <a:gd name="connsiteY9" fmla="*/ 927385 h 1696600"/>
              <a:gd name="connsiteX10" fmla="*/ 159270 w 664063"/>
              <a:gd name="connsiteY10" fmla="*/ 1142871 h 1696600"/>
              <a:gd name="connsiteX11" fmla="*/ 322450 w 664063"/>
              <a:gd name="connsiteY11" fmla="*/ 1350679 h 1696600"/>
              <a:gd name="connsiteX12" fmla="*/ 369056 w 664063"/>
              <a:gd name="connsiteY12" fmla="*/ 1473485 h 1696600"/>
              <a:gd name="connsiteX13" fmla="*/ 299206 w 664063"/>
              <a:gd name="connsiteY13" fmla="*/ 1695735 h 1696600"/>
              <a:gd name="connsiteX0" fmla="*/ 299206 w 661913"/>
              <a:gd name="connsiteY0" fmla="*/ 1697022 h 1697887"/>
              <a:gd name="connsiteX1" fmla="*/ 527806 w 661913"/>
              <a:gd name="connsiteY1" fmla="*/ 1385872 h 1697887"/>
              <a:gd name="connsiteX2" fmla="*/ 642106 w 661913"/>
              <a:gd name="connsiteY2" fmla="*/ 928672 h 1697887"/>
              <a:gd name="connsiteX3" fmla="*/ 650671 w 661913"/>
              <a:gd name="connsiteY3" fmla="*/ 497286 h 1697887"/>
              <a:gd name="connsiteX4" fmla="*/ 526004 w 661913"/>
              <a:gd name="connsiteY4" fmla="*/ 162951 h 1697887"/>
              <a:gd name="connsiteX5" fmla="*/ 350065 w 661913"/>
              <a:gd name="connsiteY5" fmla="*/ 1631 h 1697887"/>
              <a:gd name="connsiteX6" fmla="*/ 197606 w 661913"/>
              <a:gd name="connsiteY6" fmla="*/ 90472 h 1697887"/>
              <a:gd name="connsiteX7" fmla="*/ 76956 w 661913"/>
              <a:gd name="connsiteY7" fmla="*/ 261922 h 1697887"/>
              <a:gd name="connsiteX8" fmla="*/ 756 w 661913"/>
              <a:gd name="connsiteY8" fmla="*/ 566722 h 1697887"/>
              <a:gd name="connsiteX9" fmla="*/ 45206 w 661913"/>
              <a:gd name="connsiteY9" fmla="*/ 928672 h 1697887"/>
              <a:gd name="connsiteX10" fmla="*/ 159270 w 661913"/>
              <a:gd name="connsiteY10" fmla="*/ 1144158 h 1697887"/>
              <a:gd name="connsiteX11" fmla="*/ 322450 w 661913"/>
              <a:gd name="connsiteY11" fmla="*/ 1351966 h 1697887"/>
              <a:gd name="connsiteX12" fmla="*/ 369056 w 661913"/>
              <a:gd name="connsiteY12" fmla="*/ 1474772 h 1697887"/>
              <a:gd name="connsiteX13" fmla="*/ 299206 w 661913"/>
              <a:gd name="connsiteY13" fmla="*/ 1697022 h 1697887"/>
              <a:gd name="connsiteX0" fmla="*/ 299206 w 661913"/>
              <a:gd name="connsiteY0" fmla="*/ 1688706 h 1689571"/>
              <a:gd name="connsiteX1" fmla="*/ 527806 w 661913"/>
              <a:gd name="connsiteY1" fmla="*/ 1377556 h 1689571"/>
              <a:gd name="connsiteX2" fmla="*/ 642106 w 661913"/>
              <a:gd name="connsiteY2" fmla="*/ 920356 h 1689571"/>
              <a:gd name="connsiteX3" fmla="*/ 650671 w 661913"/>
              <a:gd name="connsiteY3" fmla="*/ 488970 h 1689571"/>
              <a:gd name="connsiteX4" fmla="*/ 526004 w 661913"/>
              <a:gd name="connsiteY4" fmla="*/ 154635 h 1689571"/>
              <a:gd name="connsiteX5" fmla="*/ 367077 w 661913"/>
              <a:gd name="connsiteY5" fmla="*/ 1821 h 1689571"/>
              <a:gd name="connsiteX6" fmla="*/ 197606 w 661913"/>
              <a:gd name="connsiteY6" fmla="*/ 82156 h 1689571"/>
              <a:gd name="connsiteX7" fmla="*/ 76956 w 661913"/>
              <a:gd name="connsiteY7" fmla="*/ 253606 h 1689571"/>
              <a:gd name="connsiteX8" fmla="*/ 756 w 661913"/>
              <a:gd name="connsiteY8" fmla="*/ 558406 h 1689571"/>
              <a:gd name="connsiteX9" fmla="*/ 45206 w 661913"/>
              <a:gd name="connsiteY9" fmla="*/ 920356 h 1689571"/>
              <a:gd name="connsiteX10" fmla="*/ 159270 w 661913"/>
              <a:gd name="connsiteY10" fmla="*/ 1135842 h 1689571"/>
              <a:gd name="connsiteX11" fmla="*/ 322450 w 661913"/>
              <a:gd name="connsiteY11" fmla="*/ 1343650 h 1689571"/>
              <a:gd name="connsiteX12" fmla="*/ 369056 w 661913"/>
              <a:gd name="connsiteY12" fmla="*/ 1466456 h 1689571"/>
              <a:gd name="connsiteX13" fmla="*/ 299206 w 661913"/>
              <a:gd name="connsiteY13" fmla="*/ 1688706 h 168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61913" h="1689571">
                <a:moveTo>
                  <a:pt x="299206" y="1688706"/>
                </a:moveTo>
                <a:cubicBezTo>
                  <a:pt x="325664" y="1673889"/>
                  <a:pt x="470656" y="1505614"/>
                  <a:pt x="527806" y="1377556"/>
                </a:cubicBezTo>
                <a:cubicBezTo>
                  <a:pt x="584956" y="1249498"/>
                  <a:pt x="621628" y="1068454"/>
                  <a:pt x="642106" y="920356"/>
                </a:cubicBezTo>
                <a:cubicBezTo>
                  <a:pt x="662584" y="772258"/>
                  <a:pt x="670021" y="616590"/>
                  <a:pt x="650671" y="488970"/>
                </a:cubicBezTo>
                <a:cubicBezTo>
                  <a:pt x="631321" y="361350"/>
                  <a:pt x="573270" y="235826"/>
                  <a:pt x="526004" y="154635"/>
                </a:cubicBezTo>
                <a:cubicBezTo>
                  <a:pt x="478738" y="73444"/>
                  <a:pt x="421810" y="13901"/>
                  <a:pt x="367077" y="1821"/>
                </a:cubicBezTo>
                <a:cubicBezTo>
                  <a:pt x="312344" y="-10259"/>
                  <a:pt x="245959" y="40192"/>
                  <a:pt x="197606" y="82156"/>
                </a:cubicBezTo>
                <a:cubicBezTo>
                  <a:pt x="149253" y="124120"/>
                  <a:pt x="109764" y="174231"/>
                  <a:pt x="76956" y="253606"/>
                </a:cubicBezTo>
                <a:cubicBezTo>
                  <a:pt x="44148" y="332981"/>
                  <a:pt x="6048" y="447281"/>
                  <a:pt x="756" y="558406"/>
                </a:cubicBezTo>
                <a:cubicBezTo>
                  <a:pt x="-4536" y="669531"/>
                  <a:pt x="18787" y="824117"/>
                  <a:pt x="45206" y="920356"/>
                </a:cubicBezTo>
                <a:cubicBezTo>
                  <a:pt x="71625" y="1016595"/>
                  <a:pt x="113063" y="1065293"/>
                  <a:pt x="159270" y="1135842"/>
                </a:cubicBezTo>
                <a:cubicBezTo>
                  <a:pt x="205477" y="1206391"/>
                  <a:pt x="295992" y="1303433"/>
                  <a:pt x="322450" y="1343650"/>
                </a:cubicBezTo>
                <a:cubicBezTo>
                  <a:pt x="348908" y="1383867"/>
                  <a:pt x="372930" y="1408947"/>
                  <a:pt x="369056" y="1466456"/>
                </a:cubicBezTo>
                <a:cubicBezTo>
                  <a:pt x="365182" y="1523965"/>
                  <a:pt x="272748" y="1703523"/>
                  <a:pt x="299206" y="1688706"/>
                </a:cubicBezTo>
                <a:close/>
              </a:path>
            </a:pathLst>
          </a:custGeom>
          <a:solidFill>
            <a:srgbClr val="3E6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BC03E11B-30AF-469A-9DFC-412F0FC98719}"/>
              </a:ext>
            </a:extLst>
          </p:cNvPr>
          <p:cNvSpPr/>
          <p:nvPr/>
        </p:nvSpPr>
        <p:spPr>
          <a:xfrm>
            <a:off x="10809843" y="4498246"/>
            <a:ext cx="996554" cy="1587868"/>
          </a:xfrm>
          <a:custGeom>
            <a:avLst/>
            <a:gdLst>
              <a:gd name="connsiteX0" fmla="*/ 996550 w 996554"/>
              <a:gd name="connsiteY0" fmla="*/ 652165 h 1587868"/>
              <a:gd name="connsiteX1" fmla="*/ 873212 w 996554"/>
              <a:gd name="connsiteY1" fmla="*/ 1043443 h 1587868"/>
              <a:gd name="connsiteX2" fmla="*/ 720103 w 996554"/>
              <a:gd name="connsiteY2" fmla="*/ 1324143 h 1587868"/>
              <a:gd name="connsiteX3" fmla="*/ 566994 w 996554"/>
              <a:gd name="connsiteY3" fmla="*/ 1507023 h 1587868"/>
              <a:gd name="connsiteX4" fmla="*/ 405379 w 996554"/>
              <a:gd name="connsiteY4" fmla="*/ 1587830 h 1587868"/>
              <a:gd name="connsiteX5" fmla="*/ 196981 w 996554"/>
              <a:gd name="connsiteY5" fmla="*/ 1498517 h 1587868"/>
              <a:gd name="connsiteX6" fmla="*/ 94909 w 996554"/>
              <a:gd name="connsiteY6" fmla="*/ 1349661 h 1587868"/>
              <a:gd name="connsiteX7" fmla="*/ 14101 w 996554"/>
              <a:gd name="connsiteY7" fmla="*/ 1124251 h 1587868"/>
              <a:gd name="connsiteX8" fmla="*/ 5595 w 996554"/>
              <a:gd name="connsiteY8" fmla="*/ 826539 h 1587868"/>
              <a:gd name="connsiteX9" fmla="*/ 73644 w 996554"/>
              <a:gd name="connsiteY9" fmla="*/ 567105 h 1587868"/>
              <a:gd name="connsiteX10" fmla="*/ 188475 w 996554"/>
              <a:gd name="connsiteY10" fmla="*/ 320429 h 1587868"/>
              <a:gd name="connsiteX11" fmla="*/ 362849 w 996554"/>
              <a:gd name="connsiteY11" fmla="*/ 99272 h 1587868"/>
              <a:gd name="connsiteX12" fmla="*/ 545729 w 996554"/>
              <a:gd name="connsiteY12" fmla="*/ 5706 h 1587868"/>
              <a:gd name="connsiteX13" fmla="*/ 694585 w 996554"/>
              <a:gd name="connsiteY13" fmla="*/ 22718 h 1587868"/>
              <a:gd name="connsiteX14" fmla="*/ 826429 w 996554"/>
              <a:gd name="connsiteY14" fmla="*/ 124790 h 1587868"/>
              <a:gd name="connsiteX15" fmla="*/ 928501 w 996554"/>
              <a:gd name="connsiteY15" fmla="*/ 379972 h 1587868"/>
              <a:gd name="connsiteX16" fmla="*/ 898730 w 996554"/>
              <a:gd name="connsiteY16" fmla="*/ 664924 h 1587868"/>
              <a:gd name="connsiteX17" fmla="*/ 792404 w 996554"/>
              <a:gd name="connsiteY17" fmla="*/ 826539 h 1587868"/>
              <a:gd name="connsiteX18" fmla="*/ 681826 w 996554"/>
              <a:gd name="connsiteY18" fmla="*/ 860563 h 1587868"/>
              <a:gd name="connsiteX19" fmla="*/ 635043 w 996554"/>
              <a:gd name="connsiteY19" fmla="*/ 835045 h 1587868"/>
              <a:gd name="connsiteX20" fmla="*/ 630790 w 996554"/>
              <a:gd name="connsiteY20" fmla="*/ 711707 h 1587868"/>
              <a:gd name="connsiteX21" fmla="*/ 588259 w 996554"/>
              <a:gd name="connsiteY21" fmla="*/ 567105 h 1587868"/>
              <a:gd name="connsiteX22" fmla="*/ 515958 w 996554"/>
              <a:gd name="connsiteY22" fmla="*/ 537334 h 1587868"/>
              <a:gd name="connsiteX23" fmla="*/ 447910 w 996554"/>
              <a:gd name="connsiteY23" fmla="*/ 601129 h 1587868"/>
              <a:gd name="connsiteX24" fmla="*/ 379861 w 996554"/>
              <a:gd name="connsiteY24" fmla="*/ 703201 h 1587868"/>
              <a:gd name="connsiteX25" fmla="*/ 328825 w 996554"/>
              <a:gd name="connsiteY25" fmla="*/ 801021 h 1587868"/>
              <a:gd name="connsiteX26" fmla="*/ 320319 w 996554"/>
              <a:gd name="connsiteY26" fmla="*/ 1030684 h 1587868"/>
              <a:gd name="connsiteX27" fmla="*/ 375608 w 996554"/>
              <a:gd name="connsiteY27" fmla="*/ 1209311 h 1587868"/>
              <a:gd name="connsiteX28" fmla="*/ 481934 w 996554"/>
              <a:gd name="connsiteY28" fmla="*/ 1226323 h 1587868"/>
              <a:gd name="connsiteX29" fmla="*/ 669067 w 996554"/>
              <a:gd name="connsiteY29" fmla="*/ 1098733 h 1587868"/>
              <a:gd name="connsiteX30" fmla="*/ 868959 w 996554"/>
              <a:gd name="connsiteY30" fmla="*/ 877575 h 1587868"/>
              <a:gd name="connsiteX31" fmla="*/ 996550 w 996554"/>
              <a:gd name="connsiteY31" fmla="*/ 652165 h 1587868"/>
              <a:gd name="connsiteX0" fmla="*/ 996550 w 996554"/>
              <a:gd name="connsiteY0" fmla="*/ 652165 h 1587868"/>
              <a:gd name="connsiteX1" fmla="*/ 873212 w 996554"/>
              <a:gd name="connsiteY1" fmla="*/ 1043443 h 1587868"/>
              <a:gd name="connsiteX2" fmla="*/ 720103 w 996554"/>
              <a:gd name="connsiteY2" fmla="*/ 1324143 h 1587868"/>
              <a:gd name="connsiteX3" fmla="*/ 566994 w 996554"/>
              <a:gd name="connsiteY3" fmla="*/ 1507023 h 1587868"/>
              <a:gd name="connsiteX4" fmla="*/ 405379 w 996554"/>
              <a:gd name="connsiteY4" fmla="*/ 1587830 h 1587868"/>
              <a:gd name="connsiteX5" fmla="*/ 196981 w 996554"/>
              <a:gd name="connsiteY5" fmla="*/ 1498517 h 1587868"/>
              <a:gd name="connsiteX6" fmla="*/ 94909 w 996554"/>
              <a:gd name="connsiteY6" fmla="*/ 1349661 h 1587868"/>
              <a:gd name="connsiteX7" fmla="*/ 14101 w 996554"/>
              <a:gd name="connsiteY7" fmla="*/ 1124251 h 1587868"/>
              <a:gd name="connsiteX8" fmla="*/ 5595 w 996554"/>
              <a:gd name="connsiteY8" fmla="*/ 826539 h 1587868"/>
              <a:gd name="connsiteX9" fmla="*/ 73644 w 996554"/>
              <a:gd name="connsiteY9" fmla="*/ 567105 h 1587868"/>
              <a:gd name="connsiteX10" fmla="*/ 188475 w 996554"/>
              <a:gd name="connsiteY10" fmla="*/ 320429 h 1587868"/>
              <a:gd name="connsiteX11" fmla="*/ 362849 w 996554"/>
              <a:gd name="connsiteY11" fmla="*/ 99272 h 1587868"/>
              <a:gd name="connsiteX12" fmla="*/ 545729 w 996554"/>
              <a:gd name="connsiteY12" fmla="*/ 5706 h 1587868"/>
              <a:gd name="connsiteX13" fmla="*/ 694585 w 996554"/>
              <a:gd name="connsiteY13" fmla="*/ 22718 h 1587868"/>
              <a:gd name="connsiteX14" fmla="*/ 826429 w 996554"/>
              <a:gd name="connsiteY14" fmla="*/ 124790 h 1587868"/>
              <a:gd name="connsiteX15" fmla="*/ 928501 w 996554"/>
              <a:gd name="connsiteY15" fmla="*/ 379972 h 1587868"/>
              <a:gd name="connsiteX16" fmla="*/ 898730 w 996554"/>
              <a:gd name="connsiteY16" fmla="*/ 664924 h 1587868"/>
              <a:gd name="connsiteX17" fmla="*/ 792404 w 996554"/>
              <a:gd name="connsiteY17" fmla="*/ 826539 h 1587868"/>
              <a:gd name="connsiteX18" fmla="*/ 681826 w 996554"/>
              <a:gd name="connsiteY18" fmla="*/ 860563 h 1587868"/>
              <a:gd name="connsiteX19" fmla="*/ 635043 w 996554"/>
              <a:gd name="connsiteY19" fmla="*/ 835045 h 1587868"/>
              <a:gd name="connsiteX20" fmla="*/ 630790 w 996554"/>
              <a:gd name="connsiteY20" fmla="*/ 711707 h 1587868"/>
              <a:gd name="connsiteX21" fmla="*/ 588259 w 996554"/>
              <a:gd name="connsiteY21" fmla="*/ 567105 h 1587868"/>
              <a:gd name="connsiteX22" fmla="*/ 515958 w 996554"/>
              <a:gd name="connsiteY22" fmla="*/ 537334 h 1587868"/>
              <a:gd name="connsiteX23" fmla="*/ 447910 w 996554"/>
              <a:gd name="connsiteY23" fmla="*/ 601129 h 1587868"/>
              <a:gd name="connsiteX24" fmla="*/ 379861 w 996554"/>
              <a:gd name="connsiteY24" fmla="*/ 703201 h 1587868"/>
              <a:gd name="connsiteX25" fmla="*/ 328825 w 996554"/>
              <a:gd name="connsiteY25" fmla="*/ 835045 h 1587868"/>
              <a:gd name="connsiteX26" fmla="*/ 320319 w 996554"/>
              <a:gd name="connsiteY26" fmla="*/ 1030684 h 1587868"/>
              <a:gd name="connsiteX27" fmla="*/ 375608 w 996554"/>
              <a:gd name="connsiteY27" fmla="*/ 1209311 h 1587868"/>
              <a:gd name="connsiteX28" fmla="*/ 481934 w 996554"/>
              <a:gd name="connsiteY28" fmla="*/ 1226323 h 1587868"/>
              <a:gd name="connsiteX29" fmla="*/ 669067 w 996554"/>
              <a:gd name="connsiteY29" fmla="*/ 1098733 h 1587868"/>
              <a:gd name="connsiteX30" fmla="*/ 868959 w 996554"/>
              <a:gd name="connsiteY30" fmla="*/ 877575 h 1587868"/>
              <a:gd name="connsiteX31" fmla="*/ 996550 w 996554"/>
              <a:gd name="connsiteY31" fmla="*/ 652165 h 1587868"/>
              <a:gd name="connsiteX0" fmla="*/ 996550 w 996554"/>
              <a:gd name="connsiteY0" fmla="*/ 652165 h 1587868"/>
              <a:gd name="connsiteX1" fmla="*/ 873212 w 996554"/>
              <a:gd name="connsiteY1" fmla="*/ 1043443 h 1587868"/>
              <a:gd name="connsiteX2" fmla="*/ 720103 w 996554"/>
              <a:gd name="connsiteY2" fmla="*/ 1324143 h 1587868"/>
              <a:gd name="connsiteX3" fmla="*/ 566994 w 996554"/>
              <a:gd name="connsiteY3" fmla="*/ 1507023 h 1587868"/>
              <a:gd name="connsiteX4" fmla="*/ 405379 w 996554"/>
              <a:gd name="connsiteY4" fmla="*/ 1587830 h 1587868"/>
              <a:gd name="connsiteX5" fmla="*/ 196981 w 996554"/>
              <a:gd name="connsiteY5" fmla="*/ 1498517 h 1587868"/>
              <a:gd name="connsiteX6" fmla="*/ 94909 w 996554"/>
              <a:gd name="connsiteY6" fmla="*/ 1349661 h 1587868"/>
              <a:gd name="connsiteX7" fmla="*/ 14101 w 996554"/>
              <a:gd name="connsiteY7" fmla="*/ 1124251 h 1587868"/>
              <a:gd name="connsiteX8" fmla="*/ 5595 w 996554"/>
              <a:gd name="connsiteY8" fmla="*/ 826539 h 1587868"/>
              <a:gd name="connsiteX9" fmla="*/ 73644 w 996554"/>
              <a:gd name="connsiteY9" fmla="*/ 567105 h 1587868"/>
              <a:gd name="connsiteX10" fmla="*/ 188475 w 996554"/>
              <a:gd name="connsiteY10" fmla="*/ 320429 h 1587868"/>
              <a:gd name="connsiteX11" fmla="*/ 362849 w 996554"/>
              <a:gd name="connsiteY11" fmla="*/ 99272 h 1587868"/>
              <a:gd name="connsiteX12" fmla="*/ 545729 w 996554"/>
              <a:gd name="connsiteY12" fmla="*/ 5706 h 1587868"/>
              <a:gd name="connsiteX13" fmla="*/ 694585 w 996554"/>
              <a:gd name="connsiteY13" fmla="*/ 22718 h 1587868"/>
              <a:gd name="connsiteX14" fmla="*/ 826429 w 996554"/>
              <a:gd name="connsiteY14" fmla="*/ 124790 h 1587868"/>
              <a:gd name="connsiteX15" fmla="*/ 928501 w 996554"/>
              <a:gd name="connsiteY15" fmla="*/ 379972 h 1587868"/>
              <a:gd name="connsiteX16" fmla="*/ 898730 w 996554"/>
              <a:gd name="connsiteY16" fmla="*/ 664924 h 1587868"/>
              <a:gd name="connsiteX17" fmla="*/ 792404 w 996554"/>
              <a:gd name="connsiteY17" fmla="*/ 826539 h 1587868"/>
              <a:gd name="connsiteX18" fmla="*/ 681826 w 996554"/>
              <a:gd name="connsiteY18" fmla="*/ 860563 h 1587868"/>
              <a:gd name="connsiteX19" fmla="*/ 635043 w 996554"/>
              <a:gd name="connsiteY19" fmla="*/ 835045 h 1587868"/>
              <a:gd name="connsiteX20" fmla="*/ 609525 w 996554"/>
              <a:gd name="connsiteY20" fmla="*/ 732973 h 1587868"/>
              <a:gd name="connsiteX21" fmla="*/ 588259 w 996554"/>
              <a:gd name="connsiteY21" fmla="*/ 567105 h 1587868"/>
              <a:gd name="connsiteX22" fmla="*/ 515958 w 996554"/>
              <a:gd name="connsiteY22" fmla="*/ 537334 h 1587868"/>
              <a:gd name="connsiteX23" fmla="*/ 447910 w 996554"/>
              <a:gd name="connsiteY23" fmla="*/ 601129 h 1587868"/>
              <a:gd name="connsiteX24" fmla="*/ 379861 w 996554"/>
              <a:gd name="connsiteY24" fmla="*/ 703201 h 1587868"/>
              <a:gd name="connsiteX25" fmla="*/ 328825 w 996554"/>
              <a:gd name="connsiteY25" fmla="*/ 835045 h 1587868"/>
              <a:gd name="connsiteX26" fmla="*/ 320319 w 996554"/>
              <a:gd name="connsiteY26" fmla="*/ 1030684 h 1587868"/>
              <a:gd name="connsiteX27" fmla="*/ 375608 w 996554"/>
              <a:gd name="connsiteY27" fmla="*/ 1209311 h 1587868"/>
              <a:gd name="connsiteX28" fmla="*/ 481934 w 996554"/>
              <a:gd name="connsiteY28" fmla="*/ 1226323 h 1587868"/>
              <a:gd name="connsiteX29" fmla="*/ 669067 w 996554"/>
              <a:gd name="connsiteY29" fmla="*/ 1098733 h 1587868"/>
              <a:gd name="connsiteX30" fmla="*/ 868959 w 996554"/>
              <a:gd name="connsiteY30" fmla="*/ 877575 h 1587868"/>
              <a:gd name="connsiteX31" fmla="*/ 996550 w 996554"/>
              <a:gd name="connsiteY31" fmla="*/ 652165 h 158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96554" h="1587868">
                <a:moveTo>
                  <a:pt x="996550" y="652165"/>
                </a:moveTo>
                <a:cubicBezTo>
                  <a:pt x="997259" y="679810"/>
                  <a:pt x="919286" y="931447"/>
                  <a:pt x="873212" y="1043443"/>
                </a:cubicBezTo>
                <a:cubicBezTo>
                  <a:pt x="827138" y="1155439"/>
                  <a:pt x="771139" y="1246880"/>
                  <a:pt x="720103" y="1324143"/>
                </a:cubicBezTo>
                <a:cubicBezTo>
                  <a:pt x="669067" y="1401406"/>
                  <a:pt x="619448" y="1463075"/>
                  <a:pt x="566994" y="1507023"/>
                </a:cubicBezTo>
                <a:cubicBezTo>
                  <a:pt x="514540" y="1550971"/>
                  <a:pt x="467048" y="1589248"/>
                  <a:pt x="405379" y="1587830"/>
                </a:cubicBezTo>
                <a:cubicBezTo>
                  <a:pt x="343710" y="1586412"/>
                  <a:pt x="248726" y="1538212"/>
                  <a:pt x="196981" y="1498517"/>
                </a:cubicBezTo>
                <a:cubicBezTo>
                  <a:pt x="145236" y="1458822"/>
                  <a:pt x="125389" y="1412039"/>
                  <a:pt x="94909" y="1349661"/>
                </a:cubicBezTo>
                <a:cubicBezTo>
                  <a:pt x="64429" y="1287283"/>
                  <a:pt x="28987" y="1211438"/>
                  <a:pt x="14101" y="1124251"/>
                </a:cubicBezTo>
                <a:cubicBezTo>
                  <a:pt x="-785" y="1037064"/>
                  <a:pt x="-4329" y="919397"/>
                  <a:pt x="5595" y="826539"/>
                </a:cubicBezTo>
                <a:cubicBezTo>
                  <a:pt x="15519" y="733681"/>
                  <a:pt x="43164" y="651457"/>
                  <a:pt x="73644" y="567105"/>
                </a:cubicBezTo>
                <a:cubicBezTo>
                  <a:pt x="104124" y="482753"/>
                  <a:pt x="140274" y="398401"/>
                  <a:pt x="188475" y="320429"/>
                </a:cubicBezTo>
                <a:cubicBezTo>
                  <a:pt x="236676" y="242457"/>
                  <a:pt x="303307" y="151726"/>
                  <a:pt x="362849" y="99272"/>
                </a:cubicBezTo>
                <a:cubicBezTo>
                  <a:pt x="422391" y="46818"/>
                  <a:pt x="490440" y="18465"/>
                  <a:pt x="545729" y="5706"/>
                </a:cubicBezTo>
                <a:cubicBezTo>
                  <a:pt x="601018" y="-7053"/>
                  <a:pt x="647802" y="2871"/>
                  <a:pt x="694585" y="22718"/>
                </a:cubicBezTo>
                <a:cubicBezTo>
                  <a:pt x="741368" y="42565"/>
                  <a:pt x="787443" y="65248"/>
                  <a:pt x="826429" y="124790"/>
                </a:cubicBezTo>
                <a:cubicBezTo>
                  <a:pt x="865415" y="184332"/>
                  <a:pt x="916451" y="289950"/>
                  <a:pt x="928501" y="379972"/>
                </a:cubicBezTo>
                <a:cubicBezTo>
                  <a:pt x="940551" y="469994"/>
                  <a:pt x="921413" y="590496"/>
                  <a:pt x="898730" y="664924"/>
                </a:cubicBezTo>
                <a:cubicBezTo>
                  <a:pt x="876047" y="739352"/>
                  <a:pt x="828555" y="793933"/>
                  <a:pt x="792404" y="826539"/>
                </a:cubicBezTo>
                <a:cubicBezTo>
                  <a:pt x="756253" y="859146"/>
                  <a:pt x="708053" y="859145"/>
                  <a:pt x="681826" y="860563"/>
                </a:cubicBezTo>
                <a:cubicBezTo>
                  <a:pt x="655599" y="861981"/>
                  <a:pt x="647093" y="856310"/>
                  <a:pt x="635043" y="835045"/>
                </a:cubicBezTo>
                <a:cubicBezTo>
                  <a:pt x="622993" y="813780"/>
                  <a:pt x="617322" y="777630"/>
                  <a:pt x="609525" y="732973"/>
                </a:cubicBezTo>
                <a:cubicBezTo>
                  <a:pt x="601728" y="688316"/>
                  <a:pt x="603853" y="599711"/>
                  <a:pt x="588259" y="567105"/>
                </a:cubicBezTo>
                <a:cubicBezTo>
                  <a:pt x="572665" y="534499"/>
                  <a:pt x="539349" y="531663"/>
                  <a:pt x="515958" y="537334"/>
                </a:cubicBezTo>
                <a:cubicBezTo>
                  <a:pt x="492566" y="543005"/>
                  <a:pt x="470593" y="573485"/>
                  <a:pt x="447910" y="601129"/>
                </a:cubicBezTo>
                <a:cubicBezTo>
                  <a:pt x="425227" y="628773"/>
                  <a:pt x="399708" y="664215"/>
                  <a:pt x="379861" y="703201"/>
                </a:cubicBezTo>
                <a:cubicBezTo>
                  <a:pt x="360014" y="742187"/>
                  <a:pt x="338749" y="780465"/>
                  <a:pt x="328825" y="835045"/>
                </a:cubicBezTo>
                <a:cubicBezTo>
                  <a:pt x="318901" y="889625"/>
                  <a:pt x="312522" y="968306"/>
                  <a:pt x="320319" y="1030684"/>
                </a:cubicBezTo>
                <a:cubicBezTo>
                  <a:pt x="328116" y="1093062"/>
                  <a:pt x="348672" y="1176705"/>
                  <a:pt x="375608" y="1209311"/>
                </a:cubicBezTo>
                <a:cubicBezTo>
                  <a:pt x="402544" y="1241917"/>
                  <a:pt x="433024" y="1244753"/>
                  <a:pt x="481934" y="1226323"/>
                </a:cubicBezTo>
                <a:cubicBezTo>
                  <a:pt x="530844" y="1207893"/>
                  <a:pt x="604563" y="1156857"/>
                  <a:pt x="669067" y="1098733"/>
                </a:cubicBezTo>
                <a:cubicBezTo>
                  <a:pt x="733571" y="1040609"/>
                  <a:pt x="815796" y="949876"/>
                  <a:pt x="868959" y="877575"/>
                </a:cubicBezTo>
                <a:cubicBezTo>
                  <a:pt x="922122" y="805274"/>
                  <a:pt x="995841" y="624520"/>
                  <a:pt x="996550" y="652165"/>
                </a:cubicBezTo>
                <a:close/>
              </a:path>
            </a:pathLst>
          </a:custGeom>
          <a:solidFill>
            <a:srgbClr val="965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71F3B5AF-017D-4ECD-B4B4-EABA6F345961}"/>
              </a:ext>
            </a:extLst>
          </p:cNvPr>
          <p:cNvSpPr/>
          <p:nvPr/>
        </p:nvSpPr>
        <p:spPr>
          <a:xfrm>
            <a:off x="13184429" y="5725346"/>
            <a:ext cx="1430285" cy="1580774"/>
          </a:xfrm>
          <a:custGeom>
            <a:avLst/>
            <a:gdLst>
              <a:gd name="connsiteX0" fmla="*/ 1413781 w 1441453"/>
              <a:gd name="connsiteY0" fmla="*/ 266998 h 1578718"/>
              <a:gd name="connsiteX1" fmla="*/ 1196567 w 1441453"/>
              <a:gd name="connsiteY1" fmla="*/ 119853 h 1578718"/>
              <a:gd name="connsiteX2" fmla="*/ 923298 w 1441453"/>
              <a:gd name="connsiteY2" fmla="*/ 21757 h 1578718"/>
              <a:gd name="connsiteX3" fmla="*/ 604484 w 1441453"/>
              <a:gd name="connsiteY3" fmla="*/ 4239 h 1578718"/>
              <a:gd name="connsiteX4" fmla="*/ 352236 w 1441453"/>
              <a:gd name="connsiteY4" fmla="*/ 81315 h 1578718"/>
              <a:gd name="connsiteX5" fmla="*/ 124512 w 1441453"/>
              <a:gd name="connsiteY5" fmla="*/ 351081 h 1578718"/>
              <a:gd name="connsiteX6" fmla="*/ 1891 w 1441453"/>
              <a:gd name="connsiteY6" fmla="*/ 722446 h 1578718"/>
              <a:gd name="connsiteX7" fmla="*/ 215601 w 1441453"/>
              <a:gd name="connsiteY7" fmla="*/ 1202419 h 1578718"/>
              <a:gd name="connsiteX8" fmla="*/ 607988 w 1441453"/>
              <a:gd name="connsiteY8" fmla="*/ 1479191 h 1578718"/>
              <a:gd name="connsiteX9" fmla="*/ 954829 w 1441453"/>
              <a:gd name="connsiteY9" fmla="*/ 1577288 h 1578718"/>
              <a:gd name="connsiteX10" fmla="*/ 1249119 w 1441453"/>
              <a:gd name="connsiteY10" fmla="*/ 1524736 h 1578718"/>
              <a:gd name="connsiteX11" fmla="*/ 1431298 w 1441453"/>
              <a:gd name="connsiteY11" fmla="*/ 1356570 h 1578718"/>
              <a:gd name="connsiteX12" fmla="*/ 1410277 w 1441453"/>
              <a:gd name="connsiteY12" fmla="*/ 1153370 h 1578718"/>
              <a:gd name="connsiteX13" fmla="*/ 1343712 w 1441453"/>
              <a:gd name="connsiteY13" fmla="*/ 988708 h 1578718"/>
              <a:gd name="connsiteX14" fmla="*/ 1144015 w 1441453"/>
              <a:gd name="connsiteY14" fmla="*/ 803026 h 1578718"/>
              <a:gd name="connsiteX15" fmla="*/ 905781 w 1441453"/>
              <a:gd name="connsiteY15" fmla="*/ 697922 h 1578718"/>
              <a:gd name="connsiteX16" fmla="*/ 667546 w 1441453"/>
              <a:gd name="connsiteY16" fmla="*/ 613839 h 1578718"/>
              <a:gd name="connsiteX17" fmla="*/ 583463 w 1441453"/>
              <a:gd name="connsiteY17" fmla="*/ 554281 h 1578718"/>
              <a:gd name="connsiteX18" fmla="*/ 551932 w 1441453"/>
              <a:gd name="connsiteY18" fmla="*/ 470198 h 1578718"/>
              <a:gd name="connsiteX19" fmla="*/ 572953 w 1441453"/>
              <a:gd name="connsiteY19" fmla="*/ 372101 h 1578718"/>
              <a:gd name="connsiteX20" fmla="*/ 618498 w 1441453"/>
              <a:gd name="connsiteY20" fmla="*/ 274005 h 1578718"/>
              <a:gd name="connsiteX21" fmla="*/ 730608 w 1441453"/>
              <a:gd name="connsiteY21" fmla="*/ 168901 h 1578718"/>
              <a:gd name="connsiteX22" fmla="*/ 1042415 w 1441453"/>
              <a:gd name="connsiteY22" fmla="*/ 161895 h 1578718"/>
              <a:gd name="connsiteX23" fmla="*/ 1413781 w 1441453"/>
              <a:gd name="connsiteY23" fmla="*/ 266998 h 1578718"/>
              <a:gd name="connsiteX0" fmla="*/ 1413515 w 1441187"/>
              <a:gd name="connsiteY0" fmla="*/ 266998 h 1578718"/>
              <a:gd name="connsiteX1" fmla="*/ 1196301 w 1441187"/>
              <a:gd name="connsiteY1" fmla="*/ 119853 h 1578718"/>
              <a:gd name="connsiteX2" fmla="*/ 923032 w 1441187"/>
              <a:gd name="connsiteY2" fmla="*/ 21757 h 1578718"/>
              <a:gd name="connsiteX3" fmla="*/ 604218 w 1441187"/>
              <a:gd name="connsiteY3" fmla="*/ 4239 h 1578718"/>
              <a:gd name="connsiteX4" fmla="*/ 351970 w 1441187"/>
              <a:gd name="connsiteY4" fmla="*/ 81315 h 1578718"/>
              <a:gd name="connsiteX5" fmla="*/ 124246 w 1441187"/>
              <a:gd name="connsiteY5" fmla="*/ 351081 h 1578718"/>
              <a:gd name="connsiteX6" fmla="*/ 1625 w 1441187"/>
              <a:gd name="connsiteY6" fmla="*/ 722446 h 1578718"/>
              <a:gd name="connsiteX7" fmla="*/ 64687 w 1441187"/>
              <a:gd name="connsiteY7" fmla="*/ 964184 h 1578718"/>
              <a:gd name="connsiteX8" fmla="*/ 215335 w 1441187"/>
              <a:gd name="connsiteY8" fmla="*/ 1202419 h 1578718"/>
              <a:gd name="connsiteX9" fmla="*/ 607722 w 1441187"/>
              <a:gd name="connsiteY9" fmla="*/ 1479191 h 1578718"/>
              <a:gd name="connsiteX10" fmla="*/ 954563 w 1441187"/>
              <a:gd name="connsiteY10" fmla="*/ 1577288 h 1578718"/>
              <a:gd name="connsiteX11" fmla="*/ 1248853 w 1441187"/>
              <a:gd name="connsiteY11" fmla="*/ 1524736 h 1578718"/>
              <a:gd name="connsiteX12" fmla="*/ 1431032 w 1441187"/>
              <a:gd name="connsiteY12" fmla="*/ 1356570 h 1578718"/>
              <a:gd name="connsiteX13" fmla="*/ 1410011 w 1441187"/>
              <a:gd name="connsiteY13" fmla="*/ 1153370 h 1578718"/>
              <a:gd name="connsiteX14" fmla="*/ 1343446 w 1441187"/>
              <a:gd name="connsiteY14" fmla="*/ 988708 h 1578718"/>
              <a:gd name="connsiteX15" fmla="*/ 1143749 w 1441187"/>
              <a:gd name="connsiteY15" fmla="*/ 803026 h 1578718"/>
              <a:gd name="connsiteX16" fmla="*/ 905515 w 1441187"/>
              <a:gd name="connsiteY16" fmla="*/ 697922 h 1578718"/>
              <a:gd name="connsiteX17" fmla="*/ 667280 w 1441187"/>
              <a:gd name="connsiteY17" fmla="*/ 613839 h 1578718"/>
              <a:gd name="connsiteX18" fmla="*/ 583197 w 1441187"/>
              <a:gd name="connsiteY18" fmla="*/ 554281 h 1578718"/>
              <a:gd name="connsiteX19" fmla="*/ 551666 w 1441187"/>
              <a:gd name="connsiteY19" fmla="*/ 470198 h 1578718"/>
              <a:gd name="connsiteX20" fmla="*/ 572687 w 1441187"/>
              <a:gd name="connsiteY20" fmla="*/ 372101 h 1578718"/>
              <a:gd name="connsiteX21" fmla="*/ 618232 w 1441187"/>
              <a:gd name="connsiteY21" fmla="*/ 274005 h 1578718"/>
              <a:gd name="connsiteX22" fmla="*/ 730342 w 1441187"/>
              <a:gd name="connsiteY22" fmla="*/ 168901 h 1578718"/>
              <a:gd name="connsiteX23" fmla="*/ 1042149 w 1441187"/>
              <a:gd name="connsiteY23" fmla="*/ 161895 h 1578718"/>
              <a:gd name="connsiteX24" fmla="*/ 1413515 w 1441187"/>
              <a:gd name="connsiteY24" fmla="*/ 266998 h 1578718"/>
              <a:gd name="connsiteX0" fmla="*/ 1413515 w 1441187"/>
              <a:gd name="connsiteY0" fmla="*/ 266998 h 1578718"/>
              <a:gd name="connsiteX1" fmla="*/ 1196301 w 1441187"/>
              <a:gd name="connsiteY1" fmla="*/ 119853 h 1578718"/>
              <a:gd name="connsiteX2" fmla="*/ 923032 w 1441187"/>
              <a:gd name="connsiteY2" fmla="*/ 21757 h 1578718"/>
              <a:gd name="connsiteX3" fmla="*/ 604218 w 1441187"/>
              <a:gd name="connsiteY3" fmla="*/ 4239 h 1578718"/>
              <a:gd name="connsiteX4" fmla="*/ 351970 w 1441187"/>
              <a:gd name="connsiteY4" fmla="*/ 81315 h 1578718"/>
              <a:gd name="connsiteX5" fmla="*/ 124246 w 1441187"/>
              <a:gd name="connsiteY5" fmla="*/ 351081 h 1578718"/>
              <a:gd name="connsiteX6" fmla="*/ 1625 w 1441187"/>
              <a:gd name="connsiteY6" fmla="*/ 722446 h 1578718"/>
              <a:gd name="connsiteX7" fmla="*/ 64687 w 1441187"/>
              <a:gd name="connsiteY7" fmla="*/ 964184 h 1578718"/>
              <a:gd name="connsiteX8" fmla="*/ 215335 w 1441187"/>
              <a:gd name="connsiteY8" fmla="*/ 1202419 h 1578718"/>
              <a:gd name="connsiteX9" fmla="*/ 607722 w 1441187"/>
              <a:gd name="connsiteY9" fmla="*/ 1479191 h 1578718"/>
              <a:gd name="connsiteX10" fmla="*/ 954563 w 1441187"/>
              <a:gd name="connsiteY10" fmla="*/ 1577288 h 1578718"/>
              <a:gd name="connsiteX11" fmla="*/ 1248853 w 1441187"/>
              <a:gd name="connsiteY11" fmla="*/ 1524736 h 1578718"/>
              <a:gd name="connsiteX12" fmla="*/ 1431032 w 1441187"/>
              <a:gd name="connsiteY12" fmla="*/ 1356570 h 1578718"/>
              <a:gd name="connsiteX13" fmla="*/ 1410011 w 1441187"/>
              <a:gd name="connsiteY13" fmla="*/ 1153370 h 1578718"/>
              <a:gd name="connsiteX14" fmla="*/ 1343446 w 1441187"/>
              <a:gd name="connsiteY14" fmla="*/ 988708 h 1578718"/>
              <a:gd name="connsiteX15" fmla="*/ 1143749 w 1441187"/>
              <a:gd name="connsiteY15" fmla="*/ 803026 h 1578718"/>
              <a:gd name="connsiteX16" fmla="*/ 905515 w 1441187"/>
              <a:gd name="connsiteY16" fmla="*/ 697922 h 1578718"/>
              <a:gd name="connsiteX17" fmla="*/ 667280 w 1441187"/>
              <a:gd name="connsiteY17" fmla="*/ 613839 h 1578718"/>
              <a:gd name="connsiteX18" fmla="*/ 583197 w 1441187"/>
              <a:gd name="connsiteY18" fmla="*/ 554281 h 1578718"/>
              <a:gd name="connsiteX19" fmla="*/ 551666 w 1441187"/>
              <a:gd name="connsiteY19" fmla="*/ 470198 h 1578718"/>
              <a:gd name="connsiteX20" fmla="*/ 572687 w 1441187"/>
              <a:gd name="connsiteY20" fmla="*/ 372101 h 1578718"/>
              <a:gd name="connsiteX21" fmla="*/ 618232 w 1441187"/>
              <a:gd name="connsiteY21" fmla="*/ 274005 h 1578718"/>
              <a:gd name="connsiteX22" fmla="*/ 730342 w 1441187"/>
              <a:gd name="connsiteY22" fmla="*/ 168901 h 1578718"/>
              <a:gd name="connsiteX23" fmla="*/ 1042149 w 1441187"/>
              <a:gd name="connsiteY23" fmla="*/ 161895 h 1578718"/>
              <a:gd name="connsiteX24" fmla="*/ 1413515 w 1441187"/>
              <a:gd name="connsiteY24" fmla="*/ 266998 h 1578718"/>
              <a:gd name="connsiteX0" fmla="*/ 1396924 w 1424596"/>
              <a:gd name="connsiteY0" fmla="*/ 266998 h 1578718"/>
              <a:gd name="connsiteX1" fmla="*/ 1179710 w 1424596"/>
              <a:gd name="connsiteY1" fmla="*/ 119853 h 1578718"/>
              <a:gd name="connsiteX2" fmla="*/ 906441 w 1424596"/>
              <a:gd name="connsiteY2" fmla="*/ 21757 h 1578718"/>
              <a:gd name="connsiteX3" fmla="*/ 587627 w 1424596"/>
              <a:gd name="connsiteY3" fmla="*/ 4239 h 1578718"/>
              <a:gd name="connsiteX4" fmla="*/ 335379 w 1424596"/>
              <a:gd name="connsiteY4" fmla="*/ 81315 h 1578718"/>
              <a:gd name="connsiteX5" fmla="*/ 107655 w 1424596"/>
              <a:gd name="connsiteY5" fmla="*/ 351081 h 1578718"/>
              <a:gd name="connsiteX6" fmla="*/ 2551 w 1424596"/>
              <a:gd name="connsiteY6" fmla="*/ 683908 h 1578718"/>
              <a:gd name="connsiteX7" fmla="*/ 48096 w 1424596"/>
              <a:gd name="connsiteY7" fmla="*/ 964184 h 1578718"/>
              <a:gd name="connsiteX8" fmla="*/ 198744 w 1424596"/>
              <a:gd name="connsiteY8" fmla="*/ 1202419 h 1578718"/>
              <a:gd name="connsiteX9" fmla="*/ 591131 w 1424596"/>
              <a:gd name="connsiteY9" fmla="*/ 1479191 h 1578718"/>
              <a:gd name="connsiteX10" fmla="*/ 937972 w 1424596"/>
              <a:gd name="connsiteY10" fmla="*/ 1577288 h 1578718"/>
              <a:gd name="connsiteX11" fmla="*/ 1232262 w 1424596"/>
              <a:gd name="connsiteY11" fmla="*/ 1524736 h 1578718"/>
              <a:gd name="connsiteX12" fmla="*/ 1414441 w 1424596"/>
              <a:gd name="connsiteY12" fmla="*/ 1356570 h 1578718"/>
              <a:gd name="connsiteX13" fmla="*/ 1393420 w 1424596"/>
              <a:gd name="connsiteY13" fmla="*/ 1153370 h 1578718"/>
              <a:gd name="connsiteX14" fmla="*/ 1326855 w 1424596"/>
              <a:gd name="connsiteY14" fmla="*/ 988708 h 1578718"/>
              <a:gd name="connsiteX15" fmla="*/ 1127158 w 1424596"/>
              <a:gd name="connsiteY15" fmla="*/ 803026 h 1578718"/>
              <a:gd name="connsiteX16" fmla="*/ 888924 w 1424596"/>
              <a:gd name="connsiteY16" fmla="*/ 697922 h 1578718"/>
              <a:gd name="connsiteX17" fmla="*/ 650689 w 1424596"/>
              <a:gd name="connsiteY17" fmla="*/ 613839 h 1578718"/>
              <a:gd name="connsiteX18" fmla="*/ 566606 w 1424596"/>
              <a:gd name="connsiteY18" fmla="*/ 554281 h 1578718"/>
              <a:gd name="connsiteX19" fmla="*/ 535075 w 1424596"/>
              <a:gd name="connsiteY19" fmla="*/ 470198 h 1578718"/>
              <a:gd name="connsiteX20" fmla="*/ 556096 w 1424596"/>
              <a:gd name="connsiteY20" fmla="*/ 372101 h 1578718"/>
              <a:gd name="connsiteX21" fmla="*/ 601641 w 1424596"/>
              <a:gd name="connsiteY21" fmla="*/ 274005 h 1578718"/>
              <a:gd name="connsiteX22" fmla="*/ 713751 w 1424596"/>
              <a:gd name="connsiteY22" fmla="*/ 168901 h 1578718"/>
              <a:gd name="connsiteX23" fmla="*/ 1025558 w 1424596"/>
              <a:gd name="connsiteY23" fmla="*/ 161895 h 1578718"/>
              <a:gd name="connsiteX24" fmla="*/ 1396924 w 1424596"/>
              <a:gd name="connsiteY24" fmla="*/ 266998 h 1578718"/>
              <a:gd name="connsiteX0" fmla="*/ 1396924 w 1424596"/>
              <a:gd name="connsiteY0" fmla="*/ 266998 h 1578718"/>
              <a:gd name="connsiteX1" fmla="*/ 1179710 w 1424596"/>
              <a:gd name="connsiteY1" fmla="*/ 119853 h 1578718"/>
              <a:gd name="connsiteX2" fmla="*/ 906441 w 1424596"/>
              <a:gd name="connsiteY2" fmla="*/ 21757 h 1578718"/>
              <a:gd name="connsiteX3" fmla="*/ 587627 w 1424596"/>
              <a:gd name="connsiteY3" fmla="*/ 4239 h 1578718"/>
              <a:gd name="connsiteX4" fmla="*/ 335379 w 1424596"/>
              <a:gd name="connsiteY4" fmla="*/ 81315 h 1578718"/>
              <a:gd name="connsiteX5" fmla="*/ 107655 w 1424596"/>
              <a:gd name="connsiteY5" fmla="*/ 351081 h 1578718"/>
              <a:gd name="connsiteX6" fmla="*/ 2551 w 1424596"/>
              <a:gd name="connsiteY6" fmla="*/ 683908 h 1578718"/>
              <a:gd name="connsiteX7" fmla="*/ 48096 w 1424596"/>
              <a:gd name="connsiteY7" fmla="*/ 964184 h 1578718"/>
              <a:gd name="connsiteX8" fmla="*/ 198744 w 1424596"/>
              <a:gd name="connsiteY8" fmla="*/ 1202419 h 1578718"/>
              <a:gd name="connsiteX9" fmla="*/ 591131 w 1424596"/>
              <a:gd name="connsiteY9" fmla="*/ 1479191 h 1578718"/>
              <a:gd name="connsiteX10" fmla="*/ 937972 w 1424596"/>
              <a:gd name="connsiteY10" fmla="*/ 1577288 h 1578718"/>
              <a:gd name="connsiteX11" fmla="*/ 1232262 w 1424596"/>
              <a:gd name="connsiteY11" fmla="*/ 1524736 h 1578718"/>
              <a:gd name="connsiteX12" fmla="*/ 1414441 w 1424596"/>
              <a:gd name="connsiteY12" fmla="*/ 1356570 h 1578718"/>
              <a:gd name="connsiteX13" fmla="*/ 1393420 w 1424596"/>
              <a:gd name="connsiteY13" fmla="*/ 1153370 h 1578718"/>
              <a:gd name="connsiteX14" fmla="*/ 1326855 w 1424596"/>
              <a:gd name="connsiteY14" fmla="*/ 988708 h 1578718"/>
              <a:gd name="connsiteX15" fmla="*/ 1127158 w 1424596"/>
              <a:gd name="connsiteY15" fmla="*/ 803026 h 1578718"/>
              <a:gd name="connsiteX16" fmla="*/ 888924 w 1424596"/>
              <a:gd name="connsiteY16" fmla="*/ 697922 h 1578718"/>
              <a:gd name="connsiteX17" fmla="*/ 650689 w 1424596"/>
              <a:gd name="connsiteY17" fmla="*/ 613839 h 1578718"/>
              <a:gd name="connsiteX18" fmla="*/ 566606 w 1424596"/>
              <a:gd name="connsiteY18" fmla="*/ 554281 h 1578718"/>
              <a:gd name="connsiteX19" fmla="*/ 535075 w 1424596"/>
              <a:gd name="connsiteY19" fmla="*/ 470198 h 1578718"/>
              <a:gd name="connsiteX20" fmla="*/ 535075 w 1424596"/>
              <a:gd name="connsiteY20" fmla="*/ 365094 h 1578718"/>
              <a:gd name="connsiteX21" fmla="*/ 601641 w 1424596"/>
              <a:gd name="connsiteY21" fmla="*/ 274005 h 1578718"/>
              <a:gd name="connsiteX22" fmla="*/ 713751 w 1424596"/>
              <a:gd name="connsiteY22" fmla="*/ 168901 h 1578718"/>
              <a:gd name="connsiteX23" fmla="*/ 1025558 w 1424596"/>
              <a:gd name="connsiteY23" fmla="*/ 161895 h 1578718"/>
              <a:gd name="connsiteX24" fmla="*/ 1396924 w 1424596"/>
              <a:gd name="connsiteY24" fmla="*/ 266998 h 1578718"/>
              <a:gd name="connsiteX0" fmla="*/ 1396924 w 1424596"/>
              <a:gd name="connsiteY0" fmla="*/ 266998 h 1578718"/>
              <a:gd name="connsiteX1" fmla="*/ 1179710 w 1424596"/>
              <a:gd name="connsiteY1" fmla="*/ 119853 h 1578718"/>
              <a:gd name="connsiteX2" fmla="*/ 906441 w 1424596"/>
              <a:gd name="connsiteY2" fmla="*/ 21757 h 1578718"/>
              <a:gd name="connsiteX3" fmla="*/ 587627 w 1424596"/>
              <a:gd name="connsiteY3" fmla="*/ 4239 h 1578718"/>
              <a:gd name="connsiteX4" fmla="*/ 335379 w 1424596"/>
              <a:gd name="connsiteY4" fmla="*/ 81315 h 1578718"/>
              <a:gd name="connsiteX5" fmla="*/ 107655 w 1424596"/>
              <a:gd name="connsiteY5" fmla="*/ 351081 h 1578718"/>
              <a:gd name="connsiteX6" fmla="*/ 2551 w 1424596"/>
              <a:gd name="connsiteY6" fmla="*/ 683908 h 1578718"/>
              <a:gd name="connsiteX7" fmla="*/ 48096 w 1424596"/>
              <a:gd name="connsiteY7" fmla="*/ 964184 h 1578718"/>
              <a:gd name="connsiteX8" fmla="*/ 198744 w 1424596"/>
              <a:gd name="connsiteY8" fmla="*/ 1202419 h 1578718"/>
              <a:gd name="connsiteX9" fmla="*/ 591131 w 1424596"/>
              <a:gd name="connsiteY9" fmla="*/ 1479191 h 1578718"/>
              <a:gd name="connsiteX10" fmla="*/ 937972 w 1424596"/>
              <a:gd name="connsiteY10" fmla="*/ 1577288 h 1578718"/>
              <a:gd name="connsiteX11" fmla="*/ 1232262 w 1424596"/>
              <a:gd name="connsiteY11" fmla="*/ 1524736 h 1578718"/>
              <a:gd name="connsiteX12" fmla="*/ 1414441 w 1424596"/>
              <a:gd name="connsiteY12" fmla="*/ 1356570 h 1578718"/>
              <a:gd name="connsiteX13" fmla="*/ 1393420 w 1424596"/>
              <a:gd name="connsiteY13" fmla="*/ 1153370 h 1578718"/>
              <a:gd name="connsiteX14" fmla="*/ 1326855 w 1424596"/>
              <a:gd name="connsiteY14" fmla="*/ 988708 h 1578718"/>
              <a:gd name="connsiteX15" fmla="*/ 1127158 w 1424596"/>
              <a:gd name="connsiteY15" fmla="*/ 803026 h 1578718"/>
              <a:gd name="connsiteX16" fmla="*/ 888924 w 1424596"/>
              <a:gd name="connsiteY16" fmla="*/ 697922 h 1578718"/>
              <a:gd name="connsiteX17" fmla="*/ 650689 w 1424596"/>
              <a:gd name="connsiteY17" fmla="*/ 613839 h 1578718"/>
              <a:gd name="connsiteX18" fmla="*/ 566606 w 1424596"/>
              <a:gd name="connsiteY18" fmla="*/ 554281 h 1578718"/>
              <a:gd name="connsiteX19" fmla="*/ 535075 w 1424596"/>
              <a:gd name="connsiteY19" fmla="*/ 470198 h 1578718"/>
              <a:gd name="connsiteX20" fmla="*/ 601641 w 1424596"/>
              <a:gd name="connsiteY20" fmla="*/ 274005 h 1578718"/>
              <a:gd name="connsiteX21" fmla="*/ 713751 w 1424596"/>
              <a:gd name="connsiteY21" fmla="*/ 168901 h 1578718"/>
              <a:gd name="connsiteX22" fmla="*/ 1025558 w 1424596"/>
              <a:gd name="connsiteY22" fmla="*/ 161895 h 1578718"/>
              <a:gd name="connsiteX23" fmla="*/ 1396924 w 1424596"/>
              <a:gd name="connsiteY23" fmla="*/ 266998 h 1578718"/>
              <a:gd name="connsiteX0" fmla="*/ 1396924 w 1424596"/>
              <a:gd name="connsiteY0" fmla="*/ 266998 h 1578718"/>
              <a:gd name="connsiteX1" fmla="*/ 1179710 w 1424596"/>
              <a:gd name="connsiteY1" fmla="*/ 119853 h 1578718"/>
              <a:gd name="connsiteX2" fmla="*/ 906441 w 1424596"/>
              <a:gd name="connsiteY2" fmla="*/ 21757 h 1578718"/>
              <a:gd name="connsiteX3" fmla="*/ 587627 w 1424596"/>
              <a:gd name="connsiteY3" fmla="*/ 4239 h 1578718"/>
              <a:gd name="connsiteX4" fmla="*/ 335379 w 1424596"/>
              <a:gd name="connsiteY4" fmla="*/ 81315 h 1578718"/>
              <a:gd name="connsiteX5" fmla="*/ 107655 w 1424596"/>
              <a:gd name="connsiteY5" fmla="*/ 351081 h 1578718"/>
              <a:gd name="connsiteX6" fmla="*/ 2551 w 1424596"/>
              <a:gd name="connsiteY6" fmla="*/ 683908 h 1578718"/>
              <a:gd name="connsiteX7" fmla="*/ 48096 w 1424596"/>
              <a:gd name="connsiteY7" fmla="*/ 964184 h 1578718"/>
              <a:gd name="connsiteX8" fmla="*/ 198744 w 1424596"/>
              <a:gd name="connsiteY8" fmla="*/ 1202419 h 1578718"/>
              <a:gd name="connsiteX9" fmla="*/ 591131 w 1424596"/>
              <a:gd name="connsiteY9" fmla="*/ 1479191 h 1578718"/>
              <a:gd name="connsiteX10" fmla="*/ 937972 w 1424596"/>
              <a:gd name="connsiteY10" fmla="*/ 1577288 h 1578718"/>
              <a:gd name="connsiteX11" fmla="*/ 1232262 w 1424596"/>
              <a:gd name="connsiteY11" fmla="*/ 1524736 h 1578718"/>
              <a:gd name="connsiteX12" fmla="*/ 1414441 w 1424596"/>
              <a:gd name="connsiteY12" fmla="*/ 1356570 h 1578718"/>
              <a:gd name="connsiteX13" fmla="*/ 1393420 w 1424596"/>
              <a:gd name="connsiteY13" fmla="*/ 1153370 h 1578718"/>
              <a:gd name="connsiteX14" fmla="*/ 1326855 w 1424596"/>
              <a:gd name="connsiteY14" fmla="*/ 988708 h 1578718"/>
              <a:gd name="connsiteX15" fmla="*/ 1127158 w 1424596"/>
              <a:gd name="connsiteY15" fmla="*/ 803026 h 1578718"/>
              <a:gd name="connsiteX16" fmla="*/ 888924 w 1424596"/>
              <a:gd name="connsiteY16" fmla="*/ 697922 h 1578718"/>
              <a:gd name="connsiteX17" fmla="*/ 650689 w 1424596"/>
              <a:gd name="connsiteY17" fmla="*/ 613839 h 1578718"/>
              <a:gd name="connsiteX18" fmla="*/ 566606 w 1424596"/>
              <a:gd name="connsiteY18" fmla="*/ 554281 h 1578718"/>
              <a:gd name="connsiteX19" fmla="*/ 524565 w 1424596"/>
              <a:gd name="connsiteY19" fmla="*/ 424653 h 1578718"/>
              <a:gd name="connsiteX20" fmla="*/ 601641 w 1424596"/>
              <a:gd name="connsiteY20" fmla="*/ 274005 h 1578718"/>
              <a:gd name="connsiteX21" fmla="*/ 713751 w 1424596"/>
              <a:gd name="connsiteY21" fmla="*/ 168901 h 1578718"/>
              <a:gd name="connsiteX22" fmla="*/ 1025558 w 1424596"/>
              <a:gd name="connsiteY22" fmla="*/ 161895 h 1578718"/>
              <a:gd name="connsiteX23" fmla="*/ 1396924 w 1424596"/>
              <a:gd name="connsiteY23" fmla="*/ 266998 h 1578718"/>
              <a:gd name="connsiteX0" fmla="*/ 1396924 w 1424596"/>
              <a:gd name="connsiteY0" fmla="*/ 266998 h 1578718"/>
              <a:gd name="connsiteX1" fmla="*/ 1179710 w 1424596"/>
              <a:gd name="connsiteY1" fmla="*/ 119853 h 1578718"/>
              <a:gd name="connsiteX2" fmla="*/ 906441 w 1424596"/>
              <a:gd name="connsiteY2" fmla="*/ 21757 h 1578718"/>
              <a:gd name="connsiteX3" fmla="*/ 587627 w 1424596"/>
              <a:gd name="connsiteY3" fmla="*/ 4239 h 1578718"/>
              <a:gd name="connsiteX4" fmla="*/ 335379 w 1424596"/>
              <a:gd name="connsiteY4" fmla="*/ 81315 h 1578718"/>
              <a:gd name="connsiteX5" fmla="*/ 107655 w 1424596"/>
              <a:gd name="connsiteY5" fmla="*/ 351081 h 1578718"/>
              <a:gd name="connsiteX6" fmla="*/ 2551 w 1424596"/>
              <a:gd name="connsiteY6" fmla="*/ 683908 h 1578718"/>
              <a:gd name="connsiteX7" fmla="*/ 48096 w 1424596"/>
              <a:gd name="connsiteY7" fmla="*/ 964184 h 1578718"/>
              <a:gd name="connsiteX8" fmla="*/ 198744 w 1424596"/>
              <a:gd name="connsiteY8" fmla="*/ 1202419 h 1578718"/>
              <a:gd name="connsiteX9" fmla="*/ 591131 w 1424596"/>
              <a:gd name="connsiteY9" fmla="*/ 1479191 h 1578718"/>
              <a:gd name="connsiteX10" fmla="*/ 937972 w 1424596"/>
              <a:gd name="connsiteY10" fmla="*/ 1577288 h 1578718"/>
              <a:gd name="connsiteX11" fmla="*/ 1232262 w 1424596"/>
              <a:gd name="connsiteY11" fmla="*/ 1524736 h 1578718"/>
              <a:gd name="connsiteX12" fmla="*/ 1414441 w 1424596"/>
              <a:gd name="connsiteY12" fmla="*/ 1356570 h 1578718"/>
              <a:gd name="connsiteX13" fmla="*/ 1393420 w 1424596"/>
              <a:gd name="connsiteY13" fmla="*/ 1153370 h 1578718"/>
              <a:gd name="connsiteX14" fmla="*/ 1326855 w 1424596"/>
              <a:gd name="connsiteY14" fmla="*/ 988708 h 1578718"/>
              <a:gd name="connsiteX15" fmla="*/ 1127158 w 1424596"/>
              <a:gd name="connsiteY15" fmla="*/ 803026 h 1578718"/>
              <a:gd name="connsiteX16" fmla="*/ 888924 w 1424596"/>
              <a:gd name="connsiteY16" fmla="*/ 697922 h 1578718"/>
              <a:gd name="connsiteX17" fmla="*/ 650689 w 1424596"/>
              <a:gd name="connsiteY17" fmla="*/ 613839 h 1578718"/>
              <a:gd name="connsiteX18" fmla="*/ 566606 w 1424596"/>
              <a:gd name="connsiteY18" fmla="*/ 554281 h 1578718"/>
              <a:gd name="connsiteX19" fmla="*/ 524565 w 1424596"/>
              <a:gd name="connsiteY19" fmla="*/ 424653 h 1578718"/>
              <a:gd name="connsiteX20" fmla="*/ 563103 w 1424596"/>
              <a:gd name="connsiteY20" fmla="*/ 249481 h 1578718"/>
              <a:gd name="connsiteX21" fmla="*/ 713751 w 1424596"/>
              <a:gd name="connsiteY21" fmla="*/ 168901 h 1578718"/>
              <a:gd name="connsiteX22" fmla="*/ 1025558 w 1424596"/>
              <a:gd name="connsiteY22" fmla="*/ 161895 h 1578718"/>
              <a:gd name="connsiteX23" fmla="*/ 1396924 w 1424596"/>
              <a:gd name="connsiteY23" fmla="*/ 266998 h 1578718"/>
              <a:gd name="connsiteX0" fmla="*/ 1396924 w 1424596"/>
              <a:gd name="connsiteY0" fmla="*/ 266998 h 1578718"/>
              <a:gd name="connsiteX1" fmla="*/ 1179710 w 1424596"/>
              <a:gd name="connsiteY1" fmla="*/ 119853 h 1578718"/>
              <a:gd name="connsiteX2" fmla="*/ 906441 w 1424596"/>
              <a:gd name="connsiteY2" fmla="*/ 21757 h 1578718"/>
              <a:gd name="connsiteX3" fmla="*/ 587627 w 1424596"/>
              <a:gd name="connsiteY3" fmla="*/ 4239 h 1578718"/>
              <a:gd name="connsiteX4" fmla="*/ 335379 w 1424596"/>
              <a:gd name="connsiteY4" fmla="*/ 81315 h 1578718"/>
              <a:gd name="connsiteX5" fmla="*/ 107655 w 1424596"/>
              <a:gd name="connsiteY5" fmla="*/ 351081 h 1578718"/>
              <a:gd name="connsiteX6" fmla="*/ 2551 w 1424596"/>
              <a:gd name="connsiteY6" fmla="*/ 683908 h 1578718"/>
              <a:gd name="connsiteX7" fmla="*/ 48096 w 1424596"/>
              <a:gd name="connsiteY7" fmla="*/ 964184 h 1578718"/>
              <a:gd name="connsiteX8" fmla="*/ 198744 w 1424596"/>
              <a:gd name="connsiteY8" fmla="*/ 1202419 h 1578718"/>
              <a:gd name="connsiteX9" fmla="*/ 591131 w 1424596"/>
              <a:gd name="connsiteY9" fmla="*/ 1479191 h 1578718"/>
              <a:gd name="connsiteX10" fmla="*/ 937972 w 1424596"/>
              <a:gd name="connsiteY10" fmla="*/ 1577288 h 1578718"/>
              <a:gd name="connsiteX11" fmla="*/ 1232262 w 1424596"/>
              <a:gd name="connsiteY11" fmla="*/ 1524736 h 1578718"/>
              <a:gd name="connsiteX12" fmla="*/ 1414441 w 1424596"/>
              <a:gd name="connsiteY12" fmla="*/ 1356570 h 1578718"/>
              <a:gd name="connsiteX13" fmla="*/ 1393420 w 1424596"/>
              <a:gd name="connsiteY13" fmla="*/ 1153370 h 1578718"/>
              <a:gd name="connsiteX14" fmla="*/ 1326855 w 1424596"/>
              <a:gd name="connsiteY14" fmla="*/ 988708 h 1578718"/>
              <a:gd name="connsiteX15" fmla="*/ 1127158 w 1424596"/>
              <a:gd name="connsiteY15" fmla="*/ 803026 h 1578718"/>
              <a:gd name="connsiteX16" fmla="*/ 888924 w 1424596"/>
              <a:gd name="connsiteY16" fmla="*/ 697922 h 1578718"/>
              <a:gd name="connsiteX17" fmla="*/ 689227 w 1424596"/>
              <a:gd name="connsiteY17" fmla="*/ 627853 h 1578718"/>
              <a:gd name="connsiteX18" fmla="*/ 566606 w 1424596"/>
              <a:gd name="connsiteY18" fmla="*/ 554281 h 1578718"/>
              <a:gd name="connsiteX19" fmla="*/ 524565 w 1424596"/>
              <a:gd name="connsiteY19" fmla="*/ 424653 h 1578718"/>
              <a:gd name="connsiteX20" fmla="*/ 563103 w 1424596"/>
              <a:gd name="connsiteY20" fmla="*/ 249481 h 1578718"/>
              <a:gd name="connsiteX21" fmla="*/ 713751 w 1424596"/>
              <a:gd name="connsiteY21" fmla="*/ 168901 h 1578718"/>
              <a:gd name="connsiteX22" fmla="*/ 1025558 w 1424596"/>
              <a:gd name="connsiteY22" fmla="*/ 161895 h 1578718"/>
              <a:gd name="connsiteX23" fmla="*/ 1396924 w 1424596"/>
              <a:gd name="connsiteY23" fmla="*/ 266998 h 1578718"/>
              <a:gd name="connsiteX0" fmla="*/ 1396924 w 1430285"/>
              <a:gd name="connsiteY0" fmla="*/ 266998 h 1578718"/>
              <a:gd name="connsiteX1" fmla="*/ 1179710 w 1430285"/>
              <a:gd name="connsiteY1" fmla="*/ 119853 h 1578718"/>
              <a:gd name="connsiteX2" fmla="*/ 906441 w 1430285"/>
              <a:gd name="connsiteY2" fmla="*/ 21757 h 1578718"/>
              <a:gd name="connsiteX3" fmla="*/ 587627 w 1430285"/>
              <a:gd name="connsiteY3" fmla="*/ 4239 h 1578718"/>
              <a:gd name="connsiteX4" fmla="*/ 335379 w 1430285"/>
              <a:gd name="connsiteY4" fmla="*/ 81315 h 1578718"/>
              <a:gd name="connsiteX5" fmla="*/ 107655 w 1430285"/>
              <a:gd name="connsiteY5" fmla="*/ 351081 h 1578718"/>
              <a:gd name="connsiteX6" fmla="*/ 2551 w 1430285"/>
              <a:gd name="connsiteY6" fmla="*/ 683908 h 1578718"/>
              <a:gd name="connsiteX7" fmla="*/ 48096 w 1430285"/>
              <a:gd name="connsiteY7" fmla="*/ 964184 h 1578718"/>
              <a:gd name="connsiteX8" fmla="*/ 198744 w 1430285"/>
              <a:gd name="connsiteY8" fmla="*/ 1202419 h 1578718"/>
              <a:gd name="connsiteX9" fmla="*/ 591131 w 1430285"/>
              <a:gd name="connsiteY9" fmla="*/ 1479191 h 1578718"/>
              <a:gd name="connsiteX10" fmla="*/ 937972 w 1430285"/>
              <a:gd name="connsiteY10" fmla="*/ 1577288 h 1578718"/>
              <a:gd name="connsiteX11" fmla="*/ 1232262 w 1430285"/>
              <a:gd name="connsiteY11" fmla="*/ 1524736 h 1578718"/>
              <a:gd name="connsiteX12" fmla="*/ 1414441 w 1430285"/>
              <a:gd name="connsiteY12" fmla="*/ 1356570 h 1578718"/>
              <a:gd name="connsiteX13" fmla="*/ 1410937 w 1430285"/>
              <a:gd name="connsiteY13" fmla="*/ 1163880 h 1578718"/>
              <a:gd name="connsiteX14" fmla="*/ 1326855 w 1430285"/>
              <a:gd name="connsiteY14" fmla="*/ 988708 h 1578718"/>
              <a:gd name="connsiteX15" fmla="*/ 1127158 w 1430285"/>
              <a:gd name="connsiteY15" fmla="*/ 803026 h 1578718"/>
              <a:gd name="connsiteX16" fmla="*/ 888924 w 1430285"/>
              <a:gd name="connsiteY16" fmla="*/ 697922 h 1578718"/>
              <a:gd name="connsiteX17" fmla="*/ 689227 w 1430285"/>
              <a:gd name="connsiteY17" fmla="*/ 627853 h 1578718"/>
              <a:gd name="connsiteX18" fmla="*/ 566606 w 1430285"/>
              <a:gd name="connsiteY18" fmla="*/ 554281 h 1578718"/>
              <a:gd name="connsiteX19" fmla="*/ 524565 w 1430285"/>
              <a:gd name="connsiteY19" fmla="*/ 424653 h 1578718"/>
              <a:gd name="connsiteX20" fmla="*/ 563103 w 1430285"/>
              <a:gd name="connsiteY20" fmla="*/ 249481 h 1578718"/>
              <a:gd name="connsiteX21" fmla="*/ 713751 w 1430285"/>
              <a:gd name="connsiteY21" fmla="*/ 168901 h 1578718"/>
              <a:gd name="connsiteX22" fmla="*/ 1025558 w 1430285"/>
              <a:gd name="connsiteY22" fmla="*/ 161895 h 1578718"/>
              <a:gd name="connsiteX23" fmla="*/ 1396924 w 1430285"/>
              <a:gd name="connsiteY23" fmla="*/ 266998 h 1578718"/>
              <a:gd name="connsiteX0" fmla="*/ 1396924 w 1430285"/>
              <a:gd name="connsiteY0" fmla="*/ 269054 h 1580774"/>
              <a:gd name="connsiteX1" fmla="*/ 1179710 w 1430285"/>
              <a:gd name="connsiteY1" fmla="*/ 121909 h 1580774"/>
              <a:gd name="connsiteX2" fmla="*/ 906441 w 1430285"/>
              <a:gd name="connsiteY2" fmla="*/ 23813 h 1580774"/>
              <a:gd name="connsiteX3" fmla="*/ 587627 w 1430285"/>
              <a:gd name="connsiteY3" fmla="*/ 6295 h 1580774"/>
              <a:gd name="connsiteX4" fmla="*/ 317862 w 1430285"/>
              <a:gd name="connsiteY4" fmla="*/ 111399 h 1580774"/>
              <a:gd name="connsiteX5" fmla="*/ 107655 w 1430285"/>
              <a:gd name="connsiteY5" fmla="*/ 353137 h 1580774"/>
              <a:gd name="connsiteX6" fmla="*/ 2551 w 1430285"/>
              <a:gd name="connsiteY6" fmla="*/ 685964 h 1580774"/>
              <a:gd name="connsiteX7" fmla="*/ 48096 w 1430285"/>
              <a:gd name="connsiteY7" fmla="*/ 966240 h 1580774"/>
              <a:gd name="connsiteX8" fmla="*/ 198744 w 1430285"/>
              <a:gd name="connsiteY8" fmla="*/ 1204475 h 1580774"/>
              <a:gd name="connsiteX9" fmla="*/ 591131 w 1430285"/>
              <a:gd name="connsiteY9" fmla="*/ 1481247 h 1580774"/>
              <a:gd name="connsiteX10" fmla="*/ 937972 w 1430285"/>
              <a:gd name="connsiteY10" fmla="*/ 1579344 h 1580774"/>
              <a:gd name="connsiteX11" fmla="*/ 1232262 w 1430285"/>
              <a:gd name="connsiteY11" fmla="*/ 1526792 h 1580774"/>
              <a:gd name="connsiteX12" fmla="*/ 1414441 w 1430285"/>
              <a:gd name="connsiteY12" fmla="*/ 1358626 h 1580774"/>
              <a:gd name="connsiteX13" fmla="*/ 1410937 w 1430285"/>
              <a:gd name="connsiteY13" fmla="*/ 1165936 h 1580774"/>
              <a:gd name="connsiteX14" fmla="*/ 1326855 w 1430285"/>
              <a:gd name="connsiteY14" fmla="*/ 990764 h 1580774"/>
              <a:gd name="connsiteX15" fmla="*/ 1127158 w 1430285"/>
              <a:gd name="connsiteY15" fmla="*/ 805082 h 1580774"/>
              <a:gd name="connsiteX16" fmla="*/ 888924 w 1430285"/>
              <a:gd name="connsiteY16" fmla="*/ 699978 h 1580774"/>
              <a:gd name="connsiteX17" fmla="*/ 689227 w 1430285"/>
              <a:gd name="connsiteY17" fmla="*/ 629909 h 1580774"/>
              <a:gd name="connsiteX18" fmla="*/ 566606 w 1430285"/>
              <a:gd name="connsiteY18" fmla="*/ 556337 h 1580774"/>
              <a:gd name="connsiteX19" fmla="*/ 524565 w 1430285"/>
              <a:gd name="connsiteY19" fmla="*/ 426709 h 1580774"/>
              <a:gd name="connsiteX20" fmla="*/ 563103 w 1430285"/>
              <a:gd name="connsiteY20" fmla="*/ 251537 h 1580774"/>
              <a:gd name="connsiteX21" fmla="*/ 713751 w 1430285"/>
              <a:gd name="connsiteY21" fmla="*/ 170957 h 1580774"/>
              <a:gd name="connsiteX22" fmla="*/ 1025558 w 1430285"/>
              <a:gd name="connsiteY22" fmla="*/ 163951 h 1580774"/>
              <a:gd name="connsiteX23" fmla="*/ 1396924 w 1430285"/>
              <a:gd name="connsiteY23" fmla="*/ 269054 h 1580774"/>
              <a:gd name="connsiteX0" fmla="*/ 1396924 w 1430285"/>
              <a:gd name="connsiteY0" fmla="*/ 269054 h 1580774"/>
              <a:gd name="connsiteX1" fmla="*/ 1179710 w 1430285"/>
              <a:gd name="connsiteY1" fmla="*/ 121909 h 1580774"/>
              <a:gd name="connsiteX2" fmla="*/ 906441 w 1430285"/>
              <a:gd name="connsiteY2" fmla="*/ 23813 h 1580774"/>
              <a:gd name="connsiteX3" fmla="*/ 587627 w 1430285"/>
              <a:gd name="connsiteY3" fmla="*/ 6295 h 1580774"/>
              <a:gd name="connsiteX4" fmla="*/ 317862 w 1430285"/>
              <a:gd name="connsiteY4" fmla="*/ 111399 h 1580774"/>
              <a:gd name="connsiteX5" fmla="*/ 107655 w 1430285"/>
              <a:gd name="connsiteY5" fmla="*/ 353137 h 1580774"/>
              <a:gd name="connsiteX6" fmla="*/ 2551 w 1430285"/>
              <a:gd name="connsiteY6" fmla="*/ 685964 h 1580774"/>
              <a:gd name="connsiteX7" fmla="*/ 48096 w 1430285"/>
              <a:gd name="connsiteY7" fmla="*/ 966240 h 1580774"/>
              <a:gd name="connsiteX8" fmla="*/ 219764 w 1430285"/>
              <a:gd name="connsiteY8" fmla="*/ 1239509 h 1580774"/>
              <a:gd name="connsiteX9" fmla="*/ 591131 w 1430285"/>
              <a:gd name="connsiteY9" fmla="*/ 1481247 h 1580774"/>
              <a:gd name="connsiteX10" fmla="*/ 937972 w 1430285"/>
              <a:gd name="connsiteY10" fmla="*/ 1579344 h 1580774"/>
              <a:gd name="connsiteX11" fmla="*/ 1232262 w 1430285"/>
              <a:gd name="connsiteY11" fmla="*/ 1526792 h 1580774"/>
              <a:gd name="connsiteX12" fmla="*/ 1414441 w 1430285"/>
              <a:gd name="connsiteY12" fmla="*/ 1358626 h 1580774"/>
              <a:gd name="connsiteX13" fmla="*/ 1410937 w 1430285"/>
              <a:gd name="connsiteY13" fmla="*/ 1165936 h 1580774"/>
              <a:gd name="connsiteX14" fmla="*/ 1326855 w 1430285"/>
              <a:gd name="connsiteY14" fmla="*/ 990764 h 1580774"/>
              <a:gd name="connsiteX15" fmla="*/ 1127158 w 1430285"/>
              <a:gd name="connsiteY15" fmla="*/ 805082 h 1580774"/>
              <a:gd name="connsiteX16" fmla="*/ 888924 w 1430285"/>
              <a:gd name="connsiteY16" fmla="*/ 699978 h 1580774"/>
              <a:gd name="connsiteX17" fmla="*/ 689227 w 1430285"/>
              <a:gd name="connsiteY17" fmla="*/ 629909 h 1580774"/>
              <a:gd name="connsiteX18" fmla="*/ 566606 w 1430285"/>
              <a:gd name="connsiteY18" fmla="*/ 556337 h 1580774"/>
              <a:gd name="connsiteX19" fmla="*/ 524565 w 1430285"/>
              <a:gd name="connsiteY19" fmla="*/ 426709 h 1580774"/>
              <a:gd name="connsiteX20" fmla="*/ 563103 w 1430285"/>
              <a:gd name="connsiteY20" fmla="*/ 251537 h 1580774"/>
              <a:gd name="connsiteX21" fmla="*/ 713751 w 1430285"/>
              <a:gd name="connsiteY21" fmla="*/ 170957 h 1580774"/>
              <a:gd name="connsiteX22" fmla="*/ 1025558 w 1430285"/>
              <a:gd name="connsiteY22" fmla="*/ 163951 h 1580774"/>
              <a:gd name="connsiteX23" fmla="*/ 1396924 w 1430285"/>
              <a:gd name="connsiteY23" fmla="*/ 269054 h 1580774"/>
              <a:gd name="connsiteX0" fmla="*/ 1396924 w 1430285"/>
              <a:gd name="connsiteY0" fmla="*/ 269054 h 1580774"/>
              <a:gd name="connsiteX1" fmla="*/ 1179710 w 1430285"/>
              <a:gd name="connsiteY1" fmla="*/ 121909 h 1580774"/>
              <a:gd name="connsiteX2" fmla="*/ 906441 w 1430285"/>
              <a:gd name="connsiteY2" fmla="*/ 23813 h 1580774"/>
              <a:gd name="connsiteX3" fmla="*/ 587627 w 1430285"/>
              <a:gd name="connsiteY3" fmla="*/ 6295 h 1580774"/>
              <a:gd name="connsiteX4" fmla="*/ 317862 w 1430285"/>
              <a:gd name="connsiteY4" fmla="*/ 111399 h 1580774"/>
              <a:gd name="connsiteX5" fmla="*/ 107655 w 1430285"/>
              <a:gd name="connsiteY5" fmla="*/ 353137 h 1580774"/>
              <a:gd name="connsiteX6" fmla="*/ 2551 w 1430285"/>
              <a:gd name="connsiteY6" fmla="*/ 685964 h 1580774"/>
              <a:gd name="connsiteX7" fmla="*/ 48096 w 1430285"/>
              <a:gd name="connsiteY7" fmla="*/ 966240 h 1580774"/>
              <a:gd name="connsiteX8" fmla="*/ 219764 w 1430285"/>
              <a:gd name="connsiteY8" fmla="*/ 1239509 h 1580774"/>
              <a:gd name="connsiteX9" fmla="*/ 591131 w 1430285"/>
              <a:gd name="connsiteY9" fmla="*/ 1481247 h 1580774"/>
              <a:gd name="connsiteX10" fmla="*/ 937972 w 1430285"/>
              <a:gd name="connsiteY10" fmla="*/ 1579344 h 1580774"/>
              <a:gd name="connsiteX11" fmla="*/ 1232262 w 1430285"/>
              <a:gd name="connsiteY11" fmla="*/ 1526792 h 1580774"/>
              <a:gd name="connsiteX12" fmla="*/ 1414441 w 1430285"/>
              <a:gd name="connsiteY12" fmla="*/ 1358626 h 1580774"/>
              <a:gd name="connsiteX13" fmla="*/ 1410937 w 1430285"/>
              <a:gd name="connsiteY13" fmla="*/ 1165936 h 1580774"/>
              <a:gd name="connsiteX14" fmla="*/ 1326855 w 1430285"/>
              <a:gd name="connsiteY14" fmla="*/ 990764 h 1580774"/>
              <a:gd name="connsiteX15" fmla="*/ 1127158 w 1430285"/>
              <a:gd name="connsiteY15" fmla="*/ 805082 h 1580774"/>
              <a:gd name="connsiteX16" fmla="*/ 888924 w 1430285"/>
              <a:gd name="connsiteY16" fmla="*/ 699978 h 1580774"/>
              <a:gd name="connsiteX17" fmla="*/ 689227 w 1430285"/>
              <a:gd name="connsiteY17" fmla="*/ 629909 h 1580774"/>
              <a:gd name="connsiteX18" fmla="*/ 566606 w 1430285"/>
              <a:gd name="connsiteY18" fmla="*/ 556337 h 1580774"/>
              <a:gd name="connsiteX19" fmla="*/ 524565 w 1430285"/>
              <a:gd name="connsiteY19" fmla="*/ 426709 h 1580774"/>
              <a:gd name="connsiteX20" fmla="*/ 573613 w 1430285"/>
              <a:gd name="connsiteY20" fmla="*/ 258544 h 1580774"/>
              <a:gd name="connsiteX21" fmla="*/ 713751 w 1430285"/>
              <a:gd name="connsiteY21" fmla="*/ 170957 h 1580774"/>
              <a:gd name="connsiteX22" fmla="*/ 1025558 w 1430285"/>
              <a:gd name="connsiteY22" fmla="*/ 163951 h 1580774"/>
              <a:gd name="connsiteX23" fmla="*/ 1396924 w 1430285"/>
              <a:gd name="connsiteY23" fmla="*/ 269054 h 158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30285" h="1580774">
                <a:moveTo>
                  <a:pt x="1396924" y="269054"/>
                </a:moveTo>
                <a:cubicBezTo>
                  <a:pt x="1422616" y="262047"/>
                  <a:pt x="1261457" y="162782"/>
                  <a:pt x="1179710" y="121909"/>
                </a:cubicBezTo>
                <a:cubicBezTo>
                  <a:pt x="1097963" y="81035"/>
                  <a:pt x="1005121" y="43082"/>
                  <a:pt x="906441" y="23813"/>
                </a:cubicBezTo>
                <a:cubicBezTo>
                  <a:pt x="807761" y="4544"/>
                  <a:pt x="685723" y="-8303"/>
                  <a:pt x="587627" y="6295"/>
                </a:cubicBezTo>
                <a:cubicBezTo>
                  <a:pt x="489531" y="20893"/>
                  <a:pt x="397857" y="53592"/>
                  <a:pt x="317862" y="111399"/>
                </a:cubicBezTo>
                <a:cubicBezTo>
                  <a:pt x="237867" y="169206"/>
                  <a:pt x="160207" y="257376"/>
                  <a:pt x="107655" y="353137"/>
                </a:cubicBezTo>
                <a:cubicBezTo>
                  <a:pt x="55103" y="448898"/>
                  <a:pt x="12477" y="583780"/>
                  <a:pt x="2551" y="685964"/>
                </a:cubicBezTo>
                <a:cubicBezTo>
                  <a:pt x="-7375" y="788148"/>
                  <a:pt x="12478" y="886244"/>
                  <a:pt x="48096" y="966240"/>
                </a:cubicBezTo>
                <a:cubicBezTo>
                  <a:pt x="83714" y="1046236"/>
                  <a:pt x="129258" y="1153675"/>
                  <a:pt x="219764" y="1239509"/>
                </a:cubicBezTo>
                <a:cubicBezTo>
                  <a:pt x="310270" y="1325343"/>
                  <a:pt x="471430" y="1424608"/>
                  <a:pt x="591131" y="1481247"/>
                </a:cubicBezTo>
                <a:cubicBezTo>
                  <a:pt x="710832" y="1537886"/>
                  <a:pt x="831117" y="1571753"/>
                  <a:pt x="937972" y="1579344"/>
                </a:cubicBezTo>
                <a:cubicBezTo>
                  <a:pt x="1044827" y="1586935"/>
                  <a:pt x="1152850" y="1563578"/>
                  <a:pt x="1232262" y="1526792"/>
                </a:cubicBezTo>
                <a:cubicBezTo>
                  <a:pt x="1311673" y="1490006"/>
                  <a:pt x="1384662" y="1418768"/>
                  <a:pt x="1414441" y="1358626"/>
                </a:cubicBezTo>
                <a:cubicBezTo>
                  <a:pt x="1444220" y="1298484"/>
                  <a:pt x="1425535" y="1227246"/>
                  <a:pt x="1410937" y="1165936"/>
                </a:cubicBezTo>
                <a:cubicBezTo>
                  <a:pt x="1396339" y="1104626"/>
                  <a:pt x="1374151" y="1050906"/>
                  <a:pt x="1326855" y="990764"/>
                </a:cubicBezTo>
                <a:cubicBezTo>
                  <a:pt x="1279559" y="930622"/>
                  <a:pt x="1200146" y="853546"/>
                  <a:pt x="1127158" y="805082"/>
                </a:cubicBezTo>
                <a:cubicBezTo>
                  <a:pt x="1054170" y="756618"/>
                  <a:pt x="961912" y="729173"/>
                  <a:pt x="888924" y="699978"/>
                </a:cubicBezTo>
                <a:cubicBezTo>
                  <a:pt x="815936" y="670783"/>
                  <a:pt x="742947" y="653849"/>
                  <a:pt x="689227" y="629909"/>
                </a:cubicBezTo>
                <a:cubicBezTo>
                  <a:pt x="635507" y="605969"/>
                  <a:pt x="594050" y="590204"/>
                  <a:pt x="566606" y="556337"/>
                </a:cubicBezTo>
                <a:cubicBezTo>
                  <a:pt x="539162" y="522470"/>
                  <a:pt x="523397" y="476341"/>
                  <a:pt x="524565" y="426709"/>
                </a:cubicBezTo>
                <a:cubicBezTo>
                  <a:pt x="525733" y="377077"/>
                  <a:pt x="542082" y="301169"/>
                  <a:pt x="573613" y="258544"/>
                </a:cubicBezTo>
                <a:cubicBezTo>
                  <a:pt x="605144" y="215919"/>
                  <a:pt x="643098" y="189642"/>
                  <a:pt x="713751" y="170957"/>
                </a:cubicBezTo>
                <a:cubicBezTo>
                  <a:pt x="784404" y="152272"/>
                  <a:pt x="909360" y="147602"/>
                  <a:pt x="1025558" y="163951"/>
                </a:cubicBezTo>
                <a:cubicBezTo>
                  <a:pt x="1141756" y="180300"/>
                  <a:pt x="1371232" y="276061"/>
                  <a:pt x="1396924" y="269054"/>
                </a:cubicBezTo>
                <a:close/>
              </a:path>
            </a:pathLst>
          </a:custGeom>
          <a:solidFill>
            <a:srgbClr val="CC3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C4406FA5-8BCF-4C7D-BFB9-9BDD1BEDF40A}"/>
              </a:ext>
            </a:extLst>
          </p:cNvPr>
          <p:cNvSpPr/>
          <p:nvPr/>
        </p:nvSpPr>
        <p:spPr>
          <a:xfrm>
            <a:off x="16202634" y="3262546"/>
            <a:ext cx="1529784" cy="1280140"/>
          </a:xfrm>
          <a:custGeom>
            <a:avLst/>
            <a:gdLst>
              <a:gd name="connsiteX0" fmla="*/ 1561183 w 1566999"/>
              <a:gd name="connsiteY0" fmla="*/ 813903 h 1286445"/>
              <a:gd name="connsiteX1" fmla="*/ 1284736 w 1566999"/>
              <a:gd name="connsiteY1" fmla="*/ 1035060 h 1286445"/>
              <a:gd name="connsiteX2" fmla="*/ 948748 w 1566999"/>
              <a:gd name="connsiteY2" fmla="*/ 1137133 h 1286445"/>
              <a:gd name="connsiteX3" fmla="*/ 638277 w 1566999"/>
              <a:gd name="connsiteY3" fmla="*/ 1094603 h 1286445"/>
              <a:gd name="connsiteX4" fmla="*/ 442638 w 1566999"/>
              <a:gd name="connsiteY4" fmla="*/ 932988 h 1286445"/>
              <a:gd name="connsiteX5" fmla="*/ 429879 w 1566999"/>
              <a:gd name="connsiteY5" fmla="*/ 843674 h 1286445"/>
              <a:gd name="connsiteX6" fmla="*/ 497927 w 1566999"/>
              <a:gd name="connsiteY6" fmla="*/ 779879 h 1286445"/>
              <a:gd name="connsiteX7" fmla="*/ 659542 w 1566999"/>
              <a:gd name="connsiteY7" fmla="*/ 805397 h 1286445"/>
              <a:gd name="connsiteX8" fmla="*/ 816904 w 1566999"/>
              <a:gd name="connsiteY8" fmla="*/ 818156 h 1286445"/>
              <a:gd name="connsiteX9" fmla="*/ 1046567 w 1566999"/>
              <a:gd name="connsiteY9" fmla="*/ 694819 h 1286445"/>
              <a:gd name="connsiteX10" fmla="*/ 1174158 w 1566999"/>
              <a:gd name="connsiteY10" fmla="*/ 439637 h 1286445"/>
              <a:gd name="connsiteX11" fmla="*/ 1178411 w 1566999"/>
              <a:gd name="connsiteY11" fmla="*/ 252504 h 1286445"/>
              <a:gd name="connsiteX12" fmla="*/ 1089097 w 1566999"/>
              <a:gd name="connsiteY12" fmla="*/ 107901 h 1286445"/>
              <a:gd name="connsiteX13" fmla="*/ 927482 w 1566999"/>
              <a:gd name="connsiteY13" fmla="*/ 22841 h 1286445"/>
              <a:gd name="connsiteX14" fmla="*/ 680807 w 1566999"/>
              <a:gd name="connsiteY14" fmla="*/ 10082 h 1286445"/>
              <a:gd name="connsiteX15" fmla="*/ 289529 w 1566999"/>
              <a:gd name="connsiteY15" fmla="*/ 154685 h 1286445"/>
              <a:gd name="connsiteX16" fmla="*/ 8829 w 1566999"/>
              <a:gd name="connsiteY16" fmla="*/ 524698 h 1286445"/>
              <a:gd name="connsiteX17" fmla="*/ 98143 w 1566999"/>
              <a:gd name="connsiteY17" fmla="*/ 907470 h 1286445"/>
              <a:gd name="connsiteX18" fmla="*/ 374589 w 1566999"/>
              <a:gd name="connsiteY18" fmla="*/ 1179663 h 1286445"/>
              <a:gd name="connsiteX19" fmla="*/ 778627 w 1566999"/>
              <a:gd name="connsiteY19" fmla="*/ 1285989 h 1286445"/>
              <a:gd name="connsiteX20" fmla="*/ 1195423 w 1566999"/>
              <a:gd name="connsiteY20" fmla="*/ 1209434 h 1286445"/>
              <a:gd name="connsiteX21" fmla="*/ 1450604 w 1566999"/>
              <a:gd name="connsiteY21" fmla="*/ 1013795 h 1286445"/>
              <a:gd name="connsiteX22" fmla="*/ 1561183 w 1566999"/>
              <a:gd name="connsiteY22" fmla="*/ 813903 h 1286445"/>
              <a:gd name="connsiteX0" fmla="*/ 1561183 w 1566999"/>
              <a:gd name="connsiteY0" fmla="*/ 807598 h 1280140"/>
              <a:gd name="connsiteX1" fmla="*/ 1284736 w 1566999"/>
              <a:gd name="connsiteY1" fmla="*/ 1028755 h 1280140"/>
              <a:gd name="connsiteX2" fmla="*/ 948748 w 1566999"/>
              <a:gd name="connsiteY2" fmla="*/ 1130828 h 1280140"/>
              <a:gd name="connsiteX3" fmla="*/ 638277 w 1566999"/>
              <a:gd name="connsiteY3" fmla="*/ 1088298 h 1280140"/>
              <a:gd name="connsiteX4" fmla="*/ 442638 w 1566999"/>
              <a:gd name="connsiteY4" fmla="*/ 926683 h 1280140"/>
              <a:gd name="connsiteX5" fmla="*/ 429879 w 1566999"/>
              <a:gd name="connsiteY5" fmla="*/ 837369 h 1280140"/>
              <a:gd name="connsiteX6" fmla="*/ 497927 w 1566999"/>
              <a:gd name="connsiteY6" fmla="*/ 773574 h 1280140"/>
              <a:gd name="connsiteX7" fmla="*/ 659542 w 1566999"/>
              <a:gd name="connsiteY7" fmla="*/ 799092 h 1280140"/>
              <a:gd name="connsiteX8" fmla="*/ 816904 w 1566999"/>
              <a:gd name="connsiteY8" fmla="*/ 811851 h 1280140"/>
              <a:gd name="connsiteX9" fmla="*/ 1046567 w 1566999"/>
              <a:gd name="connsiteY9" fmla="*/ 688514 h 1280140"/>
              <a:gd name="connsiteX10" fmla="*/ 1174158 w 1566999"/>
              <a:gd name="connsiteY10" fmla="*/ 433332 h 1280140"/>
              <a:gd name="connsiteX11" fmla="*/ 1178411 w 1566999"/>
              <a:gd name="connsiteY11" fmla="*/ 246199 h 1280140"/>
              <a:gd name="connsiteX12" fmla="*/ 1089097 w 1566999"/>
              <a:gd name="connsiteY12" fmla="*/ 101596 h 1280140"/>
              <a:gd name="connsiteX13" fmla="*/ 927482 w 1566999"/>
              <a:gd name="connsiteY13" fmla="*/ 16536 h 1280140"/>
              <a:gd name="connsiteX14" fmla="*/ 604253 w 1566999"/>
              <a:gd name="connsiteY14" fmla="*/ 12283 h 1280140"/>
              <a:gd name="connsiteX15" fmla="*/ 289529 w 1566999"/>
              <a:gd name="connsiteY15" fmla="*/ 148380 h 1280140"/>
              <a:gd name="connsiteX16" fmla="*/ 8829 w 1566999"/>
              <a:gd name="connsiteY16" fmla="*/ 518393 h 1280140"/>
              <a:gd name="connsiteX17" fmla="*/ 98143 w 1566999"/>
              <a:gd name="connsiteY17" fmla="*/ 901165 h 1280140"/>
              <a:gd name="connsiteX18" fmla="*/ 374589 w 1566999"/>
              <a:gd name="connsiteY18" fmla="*/ 1173358 h 1280140"/>
              <a:gd name="connsiteX19" fmla="*/ 778627 w 1566999"/>
              <a:gd name="connsiteY19" fmla="*/ 1279684 h 1280140"/>
              <a:gd name="connsiteX20" fmla="*/ 1195423 w 1566999"/>
              <a:gd name="connsiteY20" fmla="*/ 1203129 h 1280140"/>
              <a:gd name="connsiteX21" fmla="*/ 1450604 w 1566999"/>
              <a:gd name="connsiteY21" fmla="*/ 1007490 h 1280140"/>
              <a:gd name="connsiteX22" fmla="*/ 1561183 w 1566999"/>
              <a:gd name="connsiteY22" fmla="*/ 807598 h 1280140"/>
              <a:gd name="connsiteX0" fmla="*/ 1561183 w 1566999"/>
              <a:gd name="connsiteY0" fmla="*/ 807598 h 1280140"/>
              <a:gd name="connsiteX1" fmla="*/ 1284736 w 1566999"/>
              <a:gd name="connsiteY1" fmla="*/ 1028755 h 1280140"/>
              <a:gd name="connsiteX2" fmla="*/ 948748 w 1566999"/>
              <a:gd name="connsiteY2" fmla="*/ 1130828 h 1280140"/>
              <a:gd name="connsiteX3" fmla="*/ 638277 w 1566999"/>
              <a:gd name="connsiteY3" fmla="*/ 1088298 h 1280140"/>
              <a:gd name="connsiteX4" fmla="*/ 442638 w 1566999"/>
              <a:gd name="connsiteY4" fmla="*/ 926683 h 1280140"/>
              <a:gd name="connsiteX5" fmla="*/ 429879 w 1566999"/>
              <a:gd name="connsiteY5" fmla="*/ 837369 h 1280140"/>
              <a:gd name="connsiteX6" fmla="*/ 497927 w 1566999"/>
              <a:gd name="connsiteY6" fmla="*/ 773574 h 1280140"/>
              <a:gd name="connsiteX7" fmla="*/ 659542 w 1566999"/>
              <a:gd name="connsiteY7" fmla="*/ 799092 h 1280140"/>
              <a:gd name="connsiteX8" fmla="*/ 816904 w 1566999"/>
              <a:gd name="connsiteY8" fmla="*/ 811851 h 1280140"/>
              <a:gd name="connsiteX9" fmla="*/ 1046567 w 1566999"/>
              <a:gd name="connsiteY9" fmla="*/ 688514 h 1280140"/>
              <a:gd name="connsiteX10" fmla="*/ 1178411 w 1566999"/>
              <a:gd name="connsiteY10" fmla="*/ 463103 h 1280140"/>
              <a:gd name="connsiteX11" fmla="*/ 1178411 w 1566999"/>
              <a:gd name="connsiteY11" fmla="*/ 246199 h 1280140"/>
              <a:gd name="connsiteX12" fmla="*/ 1089097 w 1566999"/>
              <a:gd name="connsiteY12" fmla="*/ 101596 h 1280140"/>
              <a:gd name="connsiteX13" fmla="*/ 927482 w 1566999"/>
              <a:gd name="connsiteY13" fmla="*/ 16536 h 1280140"/>
              <a:gd name="connsiteX14" fmla="*/ 604253 w 1566999"/>
              <a:gd name="connsiteY14" fmla="*/ 12283 h 1280140"/>
              <a:gd name="connsiteX15" fmla="*/ 289529 w 1566999"/>
              <a:gd name="connsiteY15" fmla="*/ 148380 h 1280140"/>
              <a:gd name="connsiteX16" fmla="*/ 8829 w 1566999"/>
              <a:gd name="connsiteY16" fmla="*/ 518393 h 1280140"/>
              <a:gd name="connsiteX17" fmla="*/ 98143 w 1566999"/>
              <a:gd name="connsiteY17" fmla="*/ 901165 h 1280140"/>
              <a:gd name="connsiteX18" fmla="*/ 374589 w 1566999"/>
              <a:gd name="connsiteY18" fmla="*/ 1173358 h 1280140"/>
              <a:gd name="connsiteX19" fmla="*/ 778627 w 1566999"/>
              <a:gd name="connsiteY19" fmla="*/ 1279684 h 1280140"/>
              <a:gd name="connsiteX20" fmla="*/ 1195423 w 1566999"/>
              <a:gd name="connsiteY20" fmla="*/ 1203129 h 1280140"/>
              <a:gd name="connsiteX21" fmla="*/ 1450604 w 1566999"/>
              <a:gd name="connsiteY21" fmla="*/ 1007490 h 1280140"/>
              <a:gd name="connsiteX22" fmla="*/ 1561183 w 1566999"/>
              <a:gd name="connsiteY22" fmla="*/ 807598 h 1280140"/>
              <a:gd name="connsiteX0" fmla="*/ 1545782 w 1551598"/>
              <a:gd name="connsiteY0" fmla="*/ 807598 h 1280140"/>
              <a:gd name="connsiteX1" fmla="*/ 1269335 w 1551598"/>
              <a:gd name="connsiteY1" fmla="*/ 1028755 h 1280140"/>
              <a:gd name="connsiteX2" fmla="*/ 933347 w 1551598"/>
              <a:gd name="connsiteY2" fmla="*/ 1130828 h 1280140"/>
              <a:gd name="connsiteX3" fmla="*/ 622876 w 1551598"/>
              <a:gd name="connsiteY3" fmla="*/ 1088298 h 1280140"/>
              <a:gd name="connsiteX4" fmla="*/ 427237 w 1551598"/>
              <a:gd name="connsiteY4" fmla="*/ 926683 h 1280140"/>
              <a:gd name="connsiteX5" fmla="*/ 414478 w 1551598"/>
              <a:gd name="connsiteY5" fmla="*/ 837369 h 1280140"/>
              <a:gd name="connsiteX6" fmla="*/ 482526 w 1551598"/>
              <a:gd name="connsiteY6" fmla="*/ 773574 h 1280140"/>
              <a:gd name="connsiteX7" fmla="*/ 644141 w 1551598"/>
              <a:gd name="connsiteY7" fmla="*/ 799092 h 1280140"/>
              <a:gd name="connsiteX8" fmla="*/ 801503 w 1551598"/>
              <a:gd name="connsiteY8" fmla="*/ 811851 h 1280140"/>
              <a:gd name="connsiteX9" fmla="*/ 1031166 w 1551598"/>
              <a:gd name="connsiteY9" fmla="*/ 688514 h 1280140"/>
              <a:gd name="connsiteX10" fmla="*/ 1163010 w 1551598"/>
              <a:gd name="connsiteY10" fmla="*/ 463103 h 1280140"/>
              <a:gd name="connsiteX11" fmla="*/ 1163010 w 1551598"/>
              <a:gd name="connsiteY11" fmla="*/ 246199 h 1280140"/>
              <a:gd name="connsiteX12" fmla="*/ 1073696 w 1551598"/>
              <a:gd name="connsiteY12" fmla="*/ 101596 h 1280140"/>
              <a:gd name="connsiteX13" fmla="*/ 912081 w 1551598"/>
              <a:gd name="connsiteY13" fmla="*/ 16536 h 1280140"/>
              <a:gd name="connsiteX14" fmla="*/ 588852 w 1551598"/>
              <a:gd name="connsiteY14" fmla="*/ 12283 h 1280140"/>
              <a:gd name="connsiteX15" fmla="*/ 274128 w 1551598"/>
              <a:gd name="connsiteY15" fmla="*/ 148380 h 1280140"/>
              <a:gd name="connsiteX16" fmla="*/ 10441 w 1551598"/>
              <a:gd name="connsiteY16" fmla="*/ 488622 h 1280140"/>
              <a:gd name="connsiteX17" fmla="*/ 82742 w 1551598"/>
              <a:gd name="connsiteY17" fmla="*/ 901165 h 1280140"/>
              <a:gd name="connsiteX18" fmla="*/ 359188 w 1551598"/>
              <a:gd name="connsiteY18" fmla="*/ 1173358 h 1280140"/>
              <a:gd name="connsiteX19" fmla="*/ 763226 w 1551598"/>
              <a:gd name="connsiteY19" fmla="*/ 1279684 h 1280140"/>
              <a:gd name="connsiteX20" fmla="*/ 1180022 w 1551598"/>
              <a:gd name="connsiteY20" fmla="*/ 1203129 h 1280140"/>
              <a:gd name="connsiteX21" fmla="*/ 1435203 w 1551598"/>
              <a:gd name="connsiteY21" fmla="*/ 1007490 h 1280140"/>
              <a:gd name="connsiteX22" fmla="*/ 1545782 w 1551598"/>
              <a:gd name="connsiteY22" fmla="*/ 807598 h 1280140"/>
              <a:gd name="connsiteX0" fmla="*/ 1545782 w 1551598"/>
              <a:gd name="connsiteY0" fmla="*/ 807598 h 1280140"/>
              <a:gd name="connsiteX1" fmla="*/ 1269335 w 1551598"/>
              <a:gd name="connsiteY1" fmla="*/ 1028755 h 1280140"/>
              <a:gd name="connsiteX2" fmla="*/ 933347 w 1551598"/>
              <a:gd name="connsiteY2" fmla="*/ 1130828 h 1280140"/>
              <a:gd name="connsiteX3" fmla="*/ 622876 w 1551598"/>
              <a:gd name="connsiteY3" fmla="*/ 1088298 h 1280140"/>
              <a:gd name="connsiteX4" fmla="*/ 427237 w 1551598"/>
              <a:gd name="connsiteY4" fmla="*/ 926683 h 1280140"/>
              <a:gd name="connsiteX5" fmla="*/ 418731 w 1551598"/>
              <a:gd name="connsiteY5" fmla="*/ 828863 h 1280140"/>
              <a:gd name="connsiteX6" fmla="*/ 482526 w 1551598"/>
              <a:gd name="connsiteY6" fmla="*/ 773574 h 1280140"/>
              <a:gd name="connsiteX7" fmla="*/ 644141 w 1551598"/>
              <a:gd name="connsiteY7" fmla="*/ 799092 h 1280140"/>
              <a:gd name="connsiteX8" fmla="*/ 801503 w 1551598"/>
              <a:gd name="connsiteY8" fmla="*/ 811851 h 1280140"/>
              <a:gd name="connsiteX9" fmla="*/ 1031166 w 1551598"/>
              <a:gd name="connsiteY9" fmla="*/ 688514 h 1280140"/>
              <a:gd name="connsiteX10" fmla="*/ 1163010 w 1551598"/>
              <a:gd name="connsiteY10" fmla="*/ 463103 h 1280140"/>
              <a:gd name="connsiteX11" fmla="*/ 1163010 w 1551598"/>
              <a:gd name="connsiteY11" fmla="*/ 246199 h 1280140"/>
              <a:gd name="connsiteX12" fmla="*/ 1073696 w 1551598"/>
              <a:gd name="connsiteY12" fmla="*/ 101596 h 1280140"/>
              <a:gd name="connsiteX13" fmla="*/ 912081 w 1551598"/>
              <a:gd name="connsiteY13" fmla="*/ 16536 h 1280140"/>
              <a:gd name="connsiteX14" fmla="*/ 588852 w 1551598"/>
              <a:gd name="connsiteY14" fmla="*/ 12283 h 1280140"/>
              <a:gd name="connsiteX15" fmla="*/ 274128 w 1551598"/>
              <a:gd name="connsiteY15" fmla="*/ 148380 h 1280140"/>
              <a:gd name="connsiteX16" fmla="*/ 10441 w 1551598"/>
              <a:gd name="connsiteY16" fmla="*/ 488622 h 1280140"/>
              <a:gd name="connsiteX17" fmla="*/ 82742 w 1551598"/>
              <a:gd name="connsiteY17" fmla="*/ 901165 h 1280140"/>
              <a:gd name="connsiteX18" fmla="*/ 359188 w 1551598"/>
              <a:gd name="connsiteY18" fmla="*/ 1173358 h 1280140"/>
              <a:gd name="connsiteX19" fmla="*/ 763226 w 1551598"/>
              <a:gd name="connsiteY19" fmla="*/ 1279684 h 1280140"/>
              <a:gd name="connsiteX20" fmla="*/ 1180022 w 1551598"/>
              <a:gd name="connsiteY20" fmla="*/ 1203129 h 1280140"/>
              <a:gd name="connsiteX21" fmla="*/ 1435203 w 1551598"/>
              <a:gd name="connsiteY21" fmla="*/ 1007490 h 1280140"/>
              <a:gd name="connsiteX22" fmla="*/ 1545782 w 1551598"/>
              <a:gd name="connsiteY22" fmla="*/ 807598 h 1280140"/>
              <a:gd name="connsiteX0" fmla="*/ 1545782 w 1551598"/>
              <a:gd name="connsiteY0" fmla="*/ 807598 h 1280140"/>
              <a:gd name="connsiteX1" fmla="*/ 1269335 w 1551598"/>
              <a:gd name="connsiteY1" fmla="*/ 1028755 h 1280140"/>
              <a:gd name="connsiteX2" fmla="*/ 933347 w 1551598"/>
              <a:gd name="connsiteY2" fmla="*/ 1130828 h 1280140"/>
              <a:gd name="connsiteX3" fmla="*/ 622876 w 1551598"/>
              <a:gd name="connsiteY3" fmla="*/ 1088298 h 1280140"/>
              <a:gd name="connsiteX4" fmla="*/ 427237 w 1551598"/>
              <a:gd name="connsiteY4" fmla="*/ 926683 h 1280140"/>
              <a:gd name="connsiteX5" fmla="*/ 418731 w 1551598"/>
              <a:gd name="connsiteY5" fmla="*/ 828863 h 1280140"/>
              <a:gd name="connsiteX6" fmla="*/ 482526 w 1551598"/>
              <a:gd name="connsiteY6" fmla="*/ 773574 h 1280140"/>
              <a:gd name="connsiteX7" fmla="*/ 644141 w 1551598"/>
              <a:gd name="connsiteY7" fmla="*/ 799092 h 1280140"/>
              <a:gd name="connsiteX8" fmla="*/ 822768 w 1551598"/>
              <a:gd name="connsiteY8" fmla="*/ 799092 h 1280140"/>
              <a:gd name="connsiteX9" fmla="*/ 1031166 w 1551598"/>
              <a:gd name="connsiteY9" fmla="*/ 688514 h 1280140"/>
              <a:gd name="connsiteX10" fmla="*/ 1163010 w 1551598"/>
              <a:gd name="connsiteY10" fmla="*/ 463103 h 1280140"/>
              <a:gd name="connsiteX11" fmla="*/ 1163010 w 1551598"/>
              <a:gd name="connsiteY11" fmla="*/ 246199 h 1280140"/>
              <a:gd name="connsiteX12" fmla="*/ 1073696 w 1551598"/>
              <a:gd name="connsiteY12" fmla="*/ 101596 h 1280140"/>
              <a:gd name="connsiteX13" fmla="*/ 912081 w 1551598"/>
              <a:gd name="connsiteY13" fmla="*/ 16536 h 1280140"/>
              <a:gd name="connsiteX14" fmla="*/ 588852 w 1551598"/>
              <a:gd name="connsiteY14" fmla="*/ 12283 h 1280140"/>
              <a:gd name="connsiteX15" fmla="*/ 274128 w 1551598"/>
              <a:gd name="connsiteY15" fmla="*/ 148380 h 1280140"/>
              <a:gd name="connsiteX16" fmla="*/ 10441 w 1551598"/>
              <a:gd name="connsiteY16" fmla="*/ 488622 h 1280140"/>
              <a:gd name="connsiteX17" fmla="*/ 82742 w 1551598"/>
              <a:gd name="connsiteY17" fmla="*/ 901165 h 1280140"/>
              <a:gd name="connsiteX18" fmla="*/ 359188 w 1551598"/>
              <a:gd name="connsiteY18" fmla="*/ 1173358 h 1280140"/>
              <a:gd name="connsiteX19" fmla="*/ 763226 w 1551598"/>
              <a:gd name="connsiteY19" fmla="*/ 1279684 h 1280140"/>
              <a:gd name="connsiteX20" fmla="*/ 1180022 w 1551598"/>
              <a:gd name="connsiteY20" fmla="*/ 1203129 h 1280140"/>
              <a:gd name="connsiteX21" fmla="*/ 1435203 w 1551598"/>
              <a:gd name="connsiteY21" fmla="*/ 1007490 h 1280140"/>
              <a:gd name="connsiteX22" fmla="*/ 1545782 w 1551598"/>
              <a:gd name="connsiteY22" fmla="*/ 807598 h 1280140"/>
              <a:gd name="connsiteX0" fmla="*/ 1545782 w 1551598"/>
              <a:gd name="connsiteY0" fmla="*/ 807598 h 1280140"/>
              <a:gd name="connsiteX1" fmla="*/ 1269335 w 1551598"/>
              <a:gd name="connsiteY1" fmla="*/ 1028755 h 1280140"/>
              <a:gd name="connsiteX2" fmla="*/ 933347 w 1551598"/>
              <a:gd name="connsiteY2" fmla="*/ 1130828 h 1280140"/>
              <a:gd name="connsiteX3" fmla="*/ 622876 w 1551598"/>
              <a:gd name="connsiteY3" fmla="*/ 1088298 h 1280140"/>
              <a:gd name="connsiteX4" fmla="*/ 448502 w 1551598"/>
              <a:gd name="connsiteY4" fmla="*/ 947948 h 1280140"/>
              <a:gd name="connsiteX5" fmla="*/ 418731 w 1551598"/>
              <a:gd name="connsiteY5" fmla="*/ 828863 h 1280140"/>
              <a:gd name="connsiteX6" fmla="*/ 482526 w 1551598"/>
              <a:gd name="connsiteY6" fmla="*/ 773574 h 1280140"/>
              <a:gd name="connsiteX7" fmla="*/ 644141 w 1551598"/>
              <a:gd name="connsiteY7" fmla="*/ 799092 h 1280140"/>
              <a:gd name="connsiteX8" fmla="*/ 822768 w 1551598"/>
              <a:gd name="connsiteY8" fmla="*/ 799092 h 1280140"/>
              <a:gd name="connsiteX9" fmla="*/ 1031166 w 1551598"/>
              <a:gd name="connsiteY9" fmla="*/ 688514 h 1280140"/>
              <a:gd name="connsiteX10" fmla="*/ 1163010 w 1551598"/>
              <a:gd name="connsiteY10" fmla="*/ 463103 h 1280140"/>
              <a:gd name="connsiteX11" fmla="*/ 1163010 w 1551598"/>
              <a:gd name="connsiteY11" fmla="*/ 246199 h 1280140"/>
              <a:gd name="connsiteX12" fmla="*/ 1073696 w 1551598"/>
              <a:gd name="connsiteY12" fmla="*/ 101596 h 1280140"/>
              <a:gd name="connsiteX13" fmla="*/ 912081 w 1551598"/>
              <a:gd name="connsiteY13" fmla="*/ 16536 h 1280140"/>
              <a:gd name="connsiteX14" fmla="*/ 588852 w 1551598"/>
              <a:gd name="connsiteY14" fmla="*/ 12283 h 1280140"/>
              <a:gd name="connsiteX15" fmla="*/ 274128 w 1551598"/>
              <a:gd name="connsiteY15" fmla="*/ 148380 h 1280140"/>
              <a:gd name="connsiteX16" fmla="*/ 10441 w 1551598"/>
              <a:gd name="connsiteY16" fmla="*/ 488622 h 1280140"/>
              <a:gd name="connsiteX17" fmla="*/ 82742 w 1551598"/>
              <a:gd name="connsiteY17" fmla="*/ 901165 h 1280140"/>
              <a:gd name="connsiteX18" fmla="*/ 359188 w 1551598"/>
              <a:gd name="connsiteY18" fmla="*/ 1173358 h 1280140"/>
              <a:gd name="connsiteX19" fmla="*/ 763226 w 1551598"/>
              <a:gd name="connsiteY19" fmla="*/ 1279684 h 1280140"/>
              <a:gd name="connsiteX20" fmla="*/ 1180022 w 1551598"/>
              <a:gd name="connsiteY20" fmla="*/ 1203129 h 1280140"/>
              <a:gd name="connsiteX21" fmla="*/ 1435203 w 1551598"/>
              <a:gd name="connsiteY21" fmla="*/ 1007490 h 1280140"/>
              <a:gd name="connsiteX22" fmla="*/ 1545782 w 1551598"/>
              <a:gd name="connsiteY22" fmla="*/ 807598 h 1280140"/>
              <a:gd name="connsiteX0" fmla="*/ 1545782 w 1551598"/>
              <a:gd name="connsiteY0" fmla="*/ 807598 h 1280140"/>
              <a:gd name="connsiteX1" fmla="*/ 1269335 w 1551598"/>
              <a:gd name="connsiteY1" fmla="*/ 1028755 h 1280140"/>
              <a:gd name="connsiteX2" fmla="*/ 933347 w 1551598"/>
              <a:gd name="connsiteY2" fmla="*/ 1130828 h 1280140"/>
              <a:gd name="connsiteX3" fmla="*/ 648394 w 1551598"/>
              <a:gd name="connsiteY3" fmla="*/ 1084045 h 1280140"/>
              <a:gd name="connsiteX4" fmla="*/ 448502 w 1551598"/>
              <a:gd name="connsiteY4" fmla="*/ 947948 h 1280140"/>
              <a:gd name="connsiteX5" fmla="*/ 418731 w 1551598"/>
              <a:gd name="connsiteY5" fmla="*/ 828863 h 1280140"/>
              <a:gd name="connsiteX6" fmla="*/ 482526 w 1551598"/>
              <a:gd name="connsiteY6" fmla="*/ 773574 h 1280140"/>
              <a:gd name="connsiteX7" fmla="*/ 644141 w 1551598"/>
              <a:gd name="connsiteY7" fmla="*/ 799092 h 1280140"/>
              <a:gd name="connsiteX8" fmla="*/ 822768 w 1551598"/>
              <a:gd name="connsiteY8" fmla="*/ 799092 h 1280140"/>
              <a:gd name="connsiteX9" fmla="*/ 1031166 w 1551598"/>
              <a:gd name="connsiteY9" fmla="*/ 688514 h 1280140"/>
              <a:gd name="connsiteX10" fmla="*/ 1163010 w 1551598"/>
              <a:gd name="connsiteY10" fmla="*/ 463103 h 1280140"/>
              <a:gd name="connsiteX11" fmla="*/ 1163010 w 1551598"/>
              <a:gd name="connsiteY11" fmla="*/ 246199 h 1280140"/>
              <a:gd name="connsiteX12" fmla="*/ 1073696 w 1551598"/>
              <a:gd name="connsiteY12" fmla="*/ 101596 h 1280140"/>
              <a:gd name="connsiteX13" fmla="*/ 912081 w 1551598"/>
              <a:gd name="connsiteY13" fmla="*/ 16536 h 1280140"/>
              <a:gd name="connsiteX14" fmla="*/ 588852 w 1551598"/>
              <a:gd name="connsiteY14" fmla="*/ 12283 h 1280140"/>
              <a:gd name="connsiteX15" fmla="*/ 274128 w 1551598"/>
              <a:gd name="connsiteY15" fmla="*/ 148380 h 1280140"/>
              <a:gd name="connsiteX16" fmla="*/ 10441 w 1551598"/>
              <a:gd name="connsiteY16" fmla="*/ 488622 h 1280140"/>
              <a:gd name="connsiteX17" fmla="*/ 82742 w 1551598"/>
              <a:gd name="connsiteY17" fmla="*/ 901165 h 1280140"/>
              <a:gd name="connsiteX18" fmla="*/ 359188 w 1551598"/>
              <a:gd name="connsiteY18" fmla="*/ 1173358 h 1280140"/>
              <a:gd name="connsiteX19" fmla="*/ 763226 w 1551598"/>
              <a:gd name="connsiteY19" fmla="*/ 1279684 h 1280140"/>
              <a:gd name="connsiteX20" fmla="*/ 1180022 w 1551598"/>
              <a:gd name="connsiteY20" fmla="*/ 1203129 h 1280140"/>
              <a:gd name="connsiteX21" fmla="*/ 1435203 w 1551598"/>
              <a:gd name="connsiteY21" fmla="*/ 1007490 h 1280140"/>
              <a:gd name="connsiteX22" fmla="*/ 1545782 w 1551598"/>
              <a:gd name="connsiteY22" fmla="*/ 807598 h 1280140"/>
              <a:gd name="connsiteX0" fmla="*/ 1523968 w 1529784"/>
              <a:gd name="connsiteY0" fmla="*/ 807598 h 1280140"/>
              <a:gd name="connsiteX1" fmla="*/ 1247521 w 1529784"/>
              <a:gd name="connsiteY1" fmla="*/ 1028755 h 1280140"/>
              <a:gd name="connsiteX2" fmla="*/ 911533 w 1529784"/>
              <a:gd name="connsiteY2" fmla="*/ 1130828 h 1280140"/>
              <a:gd name="connsiteX3" fmla="*/ 626580 w 1529784"/>
              <a:gd name="connsiteY3" fmla="*/ 1084045 h 1280140"/>
              <a:gd name="connsiteX4" fmla="*/ 426688 w 1529784"/>
              <a:gd name="connsiteY4" fmla="*/ 947948 h 1280140"/>
              <a:gd name="connsiteX5" fmla="*/ 396917 w 1529784"/>
              <a:gd name="connsiteY5" fmla="*/ 828863 h 1280140"/>
              <a:gd name="connsiteX6" fmla="*/ 460712 w 1529784"/>
              <a:gd name="connsiteY6" fmla="*/ 773574 h 1280140"/>
              <a:gd name="connsiteX7" fmla="*/ 622327 w 1529784"/>
              <a:gd name="connsiteY7" fmla="*/ 799092 h 1280140"/>
              <a:gd name="connsiteX8" fmla="*/ 800954 w 1529784"/>
              <a:gd name="connsiteY8" fmla="*/ 799092 h 1280140"/>
              <a:gd name="connsiteX9" fmla="*/ 1009352 w 1529784"/>
              <a:gd name="connsiteY9" fmla="*/ 688514 h 1280140"/>
              <a:gd name="connsiteX10" fmla="*/ 1141196 w 1529784"/>
              <a:gd name="connsiteY10" fmla="*/ 463103 h 1280140"/>
              <a:gd name="connsiteX11" fmla="*/ 1141196 w 1529784"/>
              <a:gd name="connsiteY11" fmla="*/ 246199 h 1280140"/>
              <a:gd name="connsiteX12" fmla="*/ 1051882 w 1529784"/>
              <a:gd name="connsiteY12" fmla="*/ 101596 h 1280140"/>
              <a:gd name="connsiteX13" fmla="*/ 890267 w 1529784"/>
              <a:gd name="connsiteY13" fmla="*/ 16536 h 1280140"/>
              <a:gd name="connsiteX14" fmla="*/ 567038 w 1529784"/>
              <a:gd name="connsiteY14" fmla="*/ 12283 h 1280140"/>
              <a:gd name="connsiteX15" fmla="*/ 252314 w 1529784"/>
              <a:gd name="connsiteY15" fmla="*/ 148380 h 1280140"/>
              <a:gd name="connsiteX16" fmla="*/ 14146 w 1529784"/>
              <a:gd name="connsiteY16" fmla="*/ 484369 h 1280140"/>
              <a:gd name="connsiteX17" fmla="*/ 60928 w 1529784"/>
              <a:gd name="connsiteY17" fmla="*/ 901165 h 1280140"/>
              <a:gd name="connsiteX18" fmla="*/ 337374 w 1529784"/>
              <a:gd name="connsiteY18" fmla="*/ 1173358 h 1280140"/>
              <a:gd name="connsiteX19" fmla="*/ 741412 w 1529784"/>
              <a:gd name="connsiteY19" fmla="*/ 1279684 h 1280140"/>
              <a:gd name="connsiteX20" fmla="*/ 1158208 w 1529784"/>
              <a:gd name="connsiteY20" fmla="*/ 1203129 h 1280140"/>
              <a:gd name="connsiteX21" fmla="*/ 1413389 w 1529784"/>
              <a:gd name="connsiteY21" fmla="*/ 1007490 h 1280140"/>
              <a:gd name="connsiteX22" fmla="*/ 1523968 w 1529784"/>
              <a:gd name="connsiteY22" fmla="*/ 807598 h 128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29784" h="1280140">
                <a:moveTo>
                  <a:pt x="1523968" y="807598"/>
                </a:moveTo>
                <a:cubicBezTo>
                  <a:pt x="1496323" y="811142"/>
                  <a:pt x="1349593" y="974883"/>
                  <a:pt x="1247521" y="1028755"/>
                </a:cubicBezTo>
                <a:cubicBezTo>
                  <a:pt x="1145449" y="1082627"/>
                  <a:pt x="1015023" y="1121613"/>
                  <a:pt x="911533" y="1130828"/>
                </a:cubicBezTo>
                <a:cubicBezTo>
                  <a:pt x="808043" y="1140043"/>
                  <a:pt x="707388" y="1114525"/>
                  <a:pt x="626580" y="1084045"/>
                </a:cubicBezTo>
                <a:cubicBezTo>
                  <a:pt x="545773" y="1053565"/>
                  <a:pt x="464965" y="990478"/>
                  <a:pt x="426688" y="947948"/>
                </a:cubicBezTo>
                <a:cubicBezTo>
                  <a:pt x="388411" y="905418"/>
                  <a:pt x="391246" y="857925"/>
                  <a:pt x="396917" y="828863"/>
                </a:cubicBezTo>
                <a:cubicBezTo>
                  <a:pt x="402588" y="799801"/>
                  <a:pt x="423144" y="778536"/>
                  <a:pt x="460712" y="773574"/>
                </a:cubicBezTo>
                <a:cubicBezTo>
                  <a:pt x="498280" y="768612"/>
                  <a:pt x="565620" y="794839"/>
                  <a:pt x="622327" y="799092"/>
                </a:cubicBezTo>
                <a:cubicBezTo>
                  <a:pt x="679034" y="803345"/>
                  <a:pt x="736450" y="817522"/>
                  <a:pt x="800954" y="799092"/>
                </a:cubicBezTo>
                <a:cubicBezTo>
                  <a:pt x="865458" y="780662"/>
                  <a:pt x="952645" y="744512"/>
                  <a:pt x="1009352" y="688514"/>
                </a:cubicBezTo>
                <a:cubicBezTo>
                  <a:pt x="1066059" y="632516"/>
                  <a:pt x="1119222" y="536822"/>
                  <a:pt x="1141196" y="463103"/>
                </a:cubicBezTo>
                <a:cubicBezTo>
                  <a:pt x="1163170" y="389384"/>
                  <a:pt x="1156082" y="306450"/>
                  <a:pt x="1141196" y="246199"/>
                </a:cubicBezTo>
                <a:cubicBezTo>
                  <a:pt x="1126310" y="185948"/>
                  <a:pt x="1093703" y="139873"/>
                  <a:pt x="1051882" y="101596"/>
                </a:cubicBezTo>
                <a:cubicBezTo>
                  <a:pt x="1010061" y="63319"/>
                  <a:pt x="971074" y="31421"/>
                  <a:pt x="890267" y="16536"/>
                </a:cubicBezTo>
                <a:cubicBezTo>
                  <a:pt x="809460" y="1651"/>
                  <a:pt x="673363" y="-9691"/>
                  <a:pt x="567038" y="12283"/>
                </a:cubicBezTo>
                <a:cubicBezTo>
                  <a:pt x="460713" y="34257"/>
                  <a:pt x="344463" y="69699"/>
                  <a:pt x="252314" y="148380"/>
                </a:cubicBezTo>
                <a:cubicBezTo>
                  <a:pt x="160165" y="227061"/>
                  <a:pt x="46044" y="358905"/>
                  <a:pt x="14146" y="484369"/>
                </a:cubicBezTo>
                <a:cubicBezTo>
                  <a:pt x="-17752" y="609833"/>
                  <a:pt x="7057" y="786334"/>
                  <a:pt x="60928" y="901165"/>
                </a:cubicBezTo>
                <a:cubicBezTo>
                  <a:pt x="114799" y="1015997"/>
                  <a:pt x="223960" y="1110271"/>
                  <a:pt x="337374" y="1173358"/>
                </a:cubicBezTo>
                <a:cubicBezTo>
                  <a:pt x="450788" y="1236445"/>
                  <a:pt x="604606" y="1274722"/>
                  <a:pt x="741412" y="1279684"/>
                </a:cubicBezTo>
                <a:cubicBezTo>
                  <a:pt x="878218" y="1284646"/>
                  <a:pt x="1046212" y="1248495"/>
                  <a:pt x="1158208" y="1203129"/>
                </a:cubicBezTo>
                <a:cubicBezTo>
                  <a:pt x="1270204" y="1157763"/>
                  <a:pt x="1351720" y="1071285"/>
                  <a:pt x="1413389" y="1007490"/>
                </a:cubicBezTo>
                <a:cubicBezTo>
                  <a:pt x="1475058" y="943695"/>
                  <a:pt x="1551613" y="804054"/>
                  <a:pt x="1523968" y="807598"/>
                </a:cubicBezTo>
                <a:close/>
              </a:path>
            </a:pathLst>
          </a:custGeom>
          <a:solidFill>
            <a:srgbClr val="359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94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A16E4A1-50A4-4344-B474-64F780AF4D60}"/>
              </a:ext>
            </a:extLst>
          </p:cNvPr>
          <p:cNvGrpSpPr/>
          <p:nvPr/>
        </p:nvGrpSpPr>
        <p:grpSpPr>
          <a:xfrm>
            <a:off x="0" y="860854"/>
            <a:ext cx="3595031" cy="1881577"/>
            <a:chOff x="3095538" y="1881100"/>
            <a:chExt cx="14773013" cy="7731941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8BFAEC7D-AACB-4EC1-9A52-8BA5AEFC7F2D}"/>
                </a:ext>
              </a:extLst>
            </p:cNvPr>
            <p:cNvSpPr/>
            <p:nvPr/>
          </p:nvSpPr>
          <p:spPr>
            <a:xfrm>
              <a:off x="3095538" y="2226535"/>
              <a:ext cx="14773012" cy="6575875"/>
            </a:xfrm>
            <a:custGeom>
              <a:avLst/>
              <a:gdLst>
                <a:gd name="connsiteX0" fmla="*/ 7558111 w 14773012"/>
                <a:gd name="connsiteY0" fmla="*/ 4283310 h 6575875"/>
                <a:gd name="connsiteX1" fmla="*/ 9414330 w 14773012"/>
                <a:gd name="connsiteY1" fmla="*/ 4419285 h 6575875"/>
                <a:gd name="connsiteX2" fmla="*/ 9414330 w 14773012"/>
                <a:gd name="connsiteY2" fmla="*/ 4419284 h 6575875"/>
                <a:gd name="connsiteX3" fmla="*/ 9415593 w 14773012"/>
                <a:gd name="connsiteY3" fmla="*/ 4424886 h 6575875"/>
                <a:gd name="connsiteX4" fmla="*/ 9496337 w 14773012"/>
                <a:gd name="connsiteY4" fmla="*/ 4660826 h 6575875"/>
                <a:gd name="connsiteX5" fmla="*/ 9739618 w 14773012"/>
                <a:gd name="connsiteY5" fmla="*/ 5055109 h 6575875"/>
                <a:gd name="connsiteX6" fmla="*/ 10201012 w 14773012"/>
                <a:gd name="connsiteY6" fmla="*/ 5482948 h 6575875"/>
                <a:gd name="connsiteX7" fmla="*/ 10997967 w 14773012"/>
                <a:gd name="connsiteY7" fmla="*/ 5793340 h 6575875"/>
                <a:gd name="connsiteX8" fmla="*/ 11593585 w 14773012"/>
                <a:gd name="connsiteY8" fmla="*/ 5810118 h 6575875"/>
                <a:gd name="connsiteX9" fmla="*/ 11744587 w 14773012"/>
                <a:gd name="connsiteY9" fmla="*/ 5784951 h 6575875"/>
                <a:gd name="connsiteX10" fmla="*/ 11929145 w 14773012"/>
                <a:gd name="connsiteY10" fmla="*/ 5751395 h 6575875"/>
                <a:gd name="connsiteX11" fmla="*/ 11811699 w 14773012"/>
                <a:gd name="connsiteY11" fmla="*/ 5986287 h 6575875"/>
                <a:gd name="connsiteX12" fmla="*/ 11484528 w 14773012"/>
                <a:gd name="connsiteY12" fmla="*/ 6321847 h 6575875"/>
                <a:gd name="connsiteX13" fmla="*/ 10662407 w 14773012"/>
                <a:gd name="connsiteY13" fmla="*/ 6565127 h 6575875"/>
                <a:gd name="connsiteX14" fmla="*/ 9831897 w 14773012"/>
                <a:gd name="connsiteY14" fmla="*/ 6498015 h 6575875"/>
                <a:gd name="connsiteX15" fmla="*/ 9076888 w 14773012"/>
                <a:gd name="connsiteY15" fmla="*/ 6187623 h 6575875"/>
                <a:gd name="connsiteX16" fmla="*/ 8263156 w 14773012"/>
                <a:gd name="connsiteY16" fmla="*/ 5499726 h 6575875"/>
                <a:gd name="connsiteX17" fmla="*/ 7659148 w 14773012"/>
                <a:gd name="connsiteY17" fmla="*/ 4518214 h 6575875"/>
                <a:gd name="connsiteX18" fmla="*/ 7572047 w 14773012"/>
                <a:gd name="connsiteY18" fmla="*/ 4323236 h 6575875"/>
                <a:gd name="connsiteX19" fmla="*/ 2733953 w 14773012"/>
                <a:gd name="connsiteY19" fmla="*/ 3929922 h 6575875"/>
                <a:gd name="connsiteX20" fmla="*/ 5007580 w 14773012"/>
                <a:gd name="connsiteY20" fmla="*/ 4096474 h 6575875"/>
                <a:gd name="connsiteX21" fmla="*/ 5007580 w 14773012"/>
                <a:gd name="connsiteY21" fmla="*/ 4096473 h 6575875"/>
                <a:gd name="connsiteX22" fmla="*/ 5009014 w 14773012"/>
                <a:gd name="connsiteY22" fmla="*/ 4119343 h 6575875"/>
                <a:gd name="connsiteX23" fmla="*/ 5058561 w 14773012"/>
                <a:gd name="connsiteY23" fmla="*/ 4509825 h 6575875"/>
                <a:gd name="connsiteX24" fmla="*/ 5050172 w 14773012"/>
                <a:gd name="connsiteY24" fmla="*/ 4954441 h 6575875"/>
                <a:gd name="connsiteX25" fmla="*/ 4764946 w 14773012"/>
                <a:gd name="connsiteY25" fmla="*/ 5164166 h 6575875"/>
                <a:gd name="connsiteX26" fmla="*/ 4219663 w 14773012"/>
                <a:gd name="connsiteY26" fmla="*/ 5172555 h 6575875"/>
                <a:gd name="connsiteX27" fmla="*/ 3624045 w 14773012"/>
                <a:gd name="connsiteY27" fmla="*/ 4954441 h 6575875"/>
                <a:gd name="connsiteX28" fmla="*/ 3187817 w 14773012"/>
                <a:gd name="connsiteY28" fmla="*/ 4585326 h 6575875"/>
                <a:gd name="connsiteX29" fmla="*/ 2827091 w 14773012"/>
                <a:gd name="connsiteY29" fmla="*/ 4107153 h 6575875"/>
                <a:gd name="connsiteX30" fmla="*/ 2769219 w 14773012"/>
                <a:gd name="connsiteY30" fmla="*/ 4005633 h 6575875"/>
                <a:gd name="connsiteX31" fmla="*/ 14241558 w 14773012"/>
                <a:gd name="connsiteY31" fmla="*/ 0 h 6575875"/>
                <a:gd name="connsiteX32" fmla="*/ 14773012 w 14773012"/>
                <a:gd name="connsiteY32" fmla="*/ 0 h 6575875"/>
                <a:gd name="connsiteX33" fmla="*/ 14773012 w 14773012"/>
                <a:gd name="connsiteY33" fmla="*/ 4811829 h 6575875"/>
                <a:gd name="connsiteX34" fmla="*/ 13774722 w 14773012"/>
                <a:gd name="connsiteY34" fmla="*/ 4123932 h 6575875"/>
                <a:gd name="connsiteX35" fmla="*/ 13103603 w 14773012"/>
                <a:gd name="connsiteY35" fmla="*/ 3553481 h 6575875"/>
                <a:gd name="connsiteX36" fmla="*/ 12541541 w 14773012"/>
                <a:gd name="connsiteY36" fmla="*/ 2899139 h 6575875"/>
                <a:gd name="connsiteX37" fmla="*/ 12164036 w 14773012"/>
                <a:gd name="connsiteY37" fmla="*/ 2228020 h 6575875"/>
                <a:gd name="connsiteX38" fmla="*/ 12113702 w 14773012"/>
                <a:gd name="connsiteY38" fmla="*/ 1624013 h 6575875"/>
                <a:gd name="connsiteX39" fmla="*/ 12331816 w 14773012"/>
                <a:gd name="connsiteY39" fmla="*/ 1087117 h 6575875"/>
                <a:gd name="connsiteX40" fmla="*/ 12549930 w 14773012"/>
                <a:gd name="connsiteY40" fmla="*/ 793503 h 6575875"/>
                <a:gd name="connsiteX41" fmla="*/ 12776433 w 14773012"/>
                <a:gd name="connsiteY41" fmla="*/ 558611 h 6575875"/>
                <a:gd name="connsiteX42" fmla="*/ 13246216 w 14773012"/>
                <a:gd name="connsiteY42" fmla="*/ 281774 h 6575875"/>
                <a:gd name="connsiteX43" fmla="*/ 13791502 w 14773012"/>
                <a:gd name="connsiteY43" fmla="*/ 197884 h 6575875"/>
                <a:gd name="connsiteX44" fmla="*/ 14387118 w 14773012"/>
                <a:gd name="connsiteY44" fmla="*/ 281774 h 6575875"/>
                <a:gd name="connsiteX45" fmla="*/ 14571678 w 14773012"/>
                <a:gd name="connsiteY45" fmla="*/ 323719 h 6575875"/>
                <a:gd name="connsiteX46" fmla="*/ 14496176 w 14773012"/>
                <a:gd name="connsiteY46" fmla="*/ 206273 h 6575875"/>
                <a:gd name="connsiteX47" fmla="*/ 14321056 w 14773012"/>
                <a:gd name="connsiteY47" fmla="*/ 58418 h 6575875"/>
                <a:gd name="connsiteX48" fmla="*/ 0 w 14773012"/>
                <a:gd name="connsiteY48" fmla="*/ 0 h 6575875"/>
                <a:gd name="connsiteX49" fmla="*/ 11911021 w 14773012"/>
                <a:gd name="connsiteY49" fmla="*/ 0 h 6575875"/>
                <a:gd name="connsiteX50" fmla="*/ 11744587 w 14773012"/>
                <a:gd name="connsiteY50" fmla="*/ 88827 h 6575875"/>
                <a:gd name="connsiteX51" fmla="*/ 11090245 w 14773012"/>
                <a:gd name="connsiteY51" fmla="*/ 567000 h 6575875"/>
                <a:gd name="connsiteX52" fmla="*/ 10410737 w 14773012"/>
                <a:gd name="connsiteY52" fmla="*/ 1363954 h 6575875"/>
                <a:gd name="connsiteX53" fmla="*/ 9957732 w 14773012"/>
                <a:gd name="connsiteY53" fmla="*/ 2169297 h 6575875"/>
                <a:gd name="connsiteX54" fmla="*/ 9613783 w 14773012"/>
                <a:gd name="connsiteY54" fmla="*/ 2924306 h 6575875"/>
                <a:gd name="connsiteX55" fmla="*/ 9412447 w 14773012"/>
                <a:gd name="connsiteY55" fmla="*/ 3662538 h 6575875"/>
                <a:gd name="connsiteX56" fmla="*/ 9370502 w 14773012"/>
                <a:gd name="connsiteY56" fmla="*/ 4174266 h 6575875"/>
                <a:gd name="connsiteX57" fmla="*/ 9387411 w 14773012"/>
                <a:gd name="connsiteY57" fmla="*/ 4299838 h 6575875"/>
                <a:gd name="connsiteX58" fmla="*/ 9414330 w 14773012"/>
                <a:gd name="connsiteY58" fmla="*/ 4419284 h 6575875"/>
                <a:gd name="connsiteX59" fmla="*/ 7558111 w 14773012"/>
                <a:gd name="connsiteY59" fmla="*/ 4283309 h 6575875"/>
                <a:gd name="connsiteX60" fmla="*/ 7558111 w 14773012"/>
                <a:gd name="connsiteY60" fmla="*/ 4283310 h 6575875"/>
                <a:gd name="connsiteX61" fmla="*/ 7511816 w 14773012"/>
                <a:gd name="connsiteY61" fmla="*/ 4150672 h 6575875"/>
                <a:gd name="connsiteX62" fmla="*/ 7432645 w 14773012"/>
                <a:gd name="connsiteY62" fmla="*/ 3805150 h 6575875"/>
                <a:gd name="connsiteX63" fmla="*/ 7373923 w 14773012"/>
                <a:gd name="connsiteY63" fmla="*/ 2999807 h 6575875"/>
                <a:gd name="connsiteX64" fmla="*/ 7558480 w 14773012"/>
                <a:gd name="connsiteY64" fmla="*/ 2286743 h 6575875"/>
                <a:gd name="connsiteX65" fmla="*/ 7810150 w 14773012"/>
                <a:gd name="connsiteY65" fmla="*/ 1900849 h 6575875"/>
                <a:gd name="connsiteX66" fmla="*/ 8070209 w 14773012"/>
                <a:gd name="connsiteY66" fmla="*/ 1598846 h 6575875"/>
                <a:gd name="connsiteX67" fmla="*/ 8237989 w 14773012"/>
                <a:gd name="connsiteY67" fmla="*/ 1372343 h 6575875"/>
                <a:gd name="connsiteX68" fmla="*/ 7935985 w 14773012"/>
                <a:gd name="connsiteY68" fmla="*/ 1053561 h 6575875"/>
                <a:gd name="connsiteX69" fmla="*/ 7315200 w 14773012"/>
                <a:gd name="connsiteY69" fmla="*/ 944505 h 6575875"/>
                <a:gd name="connsiteX70" fmla="*/ 6568579 w 14773012"/>
                <a:gd name="connsiteY70" fmla="*/ 1112284 h 6575875"/>
                <a:gd name="connsiteX71" fmla="*/ 5838737 w 14773012"/>
                <a:gd name="connsiteY71" fmla="*/ 1640791 h 6575875"/>
                <a:gd name="connsiteX72" fmla="*/ 5310231 w 14773012"/>
                <a:gd name="connsiteY72" fmla="*/ 2379022 h 6575875"/>
                <a:gd name="connsiteX73" fmla="*/ 5041783 w 14773012"/>
                <a:gd name="connsiteY73" fmla="*/ 3293422 h 6575875"/>
                <a:gd name="connsiteX74" fmla="*/ 4999838 w 14773012"/>
                <a:gd name="connsiteY74" fmla="*/ 3972930 h 6575875"/>
                <a:gd name="connsiteX75" fmla="*/ 5007580 w 14773012"/>
                <a:gd name="connsiteY75" fmla="*/ 4096473 h 6575875"/>
                <a:gd name="connsiteX76" fmla="*/ 2733953 w 14773012"/>
                <a:gd name="connsiteY76" fmla="*/ 3929921 h 6575875"/>
                <a:gd name="connsiteX77" fmla="*/ 2733953 w 14773012"/>
                <a:gd name="connsiteY77" fmla="*/ 3929922 h 6575875"/>
                <a:gd name="connsiteX78" fmla="*/ 2725898 w 14773012"/>
                <a:gd name="connsiteY78" fmla="*/ 3912635 h 6575875"/>
                <a:gd name="connsiteX79" fmla="*/ 2634143 w 14773012"/>
                <a:gd name="connsiteY79" fmla="*/ 3712872 h 6575875"/>
                <a:gd name="connsiteX80" fmla="*/ 2348918 w 14773012"/>
                <a:gd name="connsiteY80" fmla="*/ 3192754 h 6575875"/>
                <a:gd name="connsiteX81" fmla="*/ 2080470 w 14773012"/>
                <a:gd name="connsiteY81" fmla="*/ 2907528 h 6575875"/>
                <a:gd name="connsiteX82" fmla="*/ 1744910 w 14773012"/>
                <a:gd name="connsiteY82" fmla="*/ 2798472 h 6575875"/>
                <a:gd name="connsiteX83" fmla="*/ 1392572 w 14773012"/>
                <a:gd name="connsiteY83" fmla="*/ 2832027 h 6575875"/>
                <a:gd name="connsiteX84" fmla="*/ 956346 w 14773012"/>
                <a:gd name="connsiteY84" fmla="*/ 3050141 h 6575875"/>
                <a:gd name="connsiteX85" fmla="*/ 436228 w 14773012"/>
                <a:gd name="connsiteY85" fmla="*/ 3469591 h 6575875"/>
                <a:gd name="connsiteX86" fmla="*/ 0 w 14773012"/>
                <a:gd name="connsiteY86" fmla="*/ 3729649 h 657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4773012" h="6575875">
                  <a:moveTo>
                    <a:pt x="7558111" y="4283310"/>
                  </a:moveTo>
                  <a:lnTo>
                    <a:pt x="9414330" y="4419285"/>
                  </a:lnTo>
                  <a:lnTo>
                    <a:pt x="9414330" y="4419284"/>
                  </a:lnTo>
                  <a:lnTo>
                    <a:pt x="9415593" y="4424886"/>
                  </a:lnTo>
                  <a:cubicBezTo>
                    <a:pt x="9437614" y="4507378"/>
                    <a:pt x="9465578" y="4587423"/>
                    <a:pt x="9496337" y="4660826"/>
                  </a:cubicBezTo>
                  <a:cubicBezTo>
                    <a:pt x="9557856" y="4807633"/>
                    <a:pt x="9622172" y="4918089"/>
                    <a:pt x="9739618" y="5055109"/>
                  </a:cubicBezTo>
                  <a:cubicBezTo>
                    <a:pt x="9857064" y="5192129"/>
                    <a:pt x="9991287" y="5359910"/>
                    <a:pt x="10201012" y="5482948"/>
                  </a:cubicBezTo>
                  <a:cubicBezTo>
                    <a:pt x="10410737" y="5605987"/>
                    <a:pt x="10765871" y="5738812"/>
                    <a:pt x="10997967" y="5793340"/>
                  </a:cubicBezTo>
                  <a:cubicBezTo>
                    <a:pt x="11230063" y="5847868"/>
                    <a:pt x="11469148" y="5811516"/>
                    <a:pt x="11593585" y="5810118"/>
                  </a:cubicBezTo>
                  <a:cubicBezTo>
                    <a:pt x="11718022" y="5808720"/>
                    <a:pt x="11688660" y="5794738"/>
                    <a:pt x="11744587" y="5784951"/>
                  </a:cubicBezTo>
                  <a:cubicBezTo>
                    <a:pt x="11800514" y="5775164"/>
                    <a:pt x="11917960" y="5717839"/>
                    <a:pt x="11929145" y="5751395"/>
                  </a:cubicBezTo>
                  <a:cubicBezTo>
                    <a:pt x="11940330" y="5784951"/>
                    <a:pt x="11885802" y="5891212"/>
                    <a:pt x="11811699" y="5986287"/>
                  </a:cubicBezTo>
                  <a:cubicBezTo>
                    <a:pt x="11737596" y="6081362"/>
                    <a:pt x="11676077" y="6225374"/>
                    <a:pt x="11484528" y="6321847"/>
                  </a:cubicBezTo>
                  <a:cubicBezTo>
                    <a:pt x="11292979" y="6418320"/>
                    <a:pt x="10937845" y="6535766"/>
                    <a:pt x="10662407" y="6565127"/>
                  </a:cubicBezTo>
                  <a:cubicBezTo>
                    <a:pt x="10386969" y="6594488"/>
                    <a:pt x="10096150" y="6560932"/>
                    <a:pt x="9831897" y="6498015"/>
                  </a:cubicBezTo>
                  <a:cubicBezTo>
                    <a:pt x="9567644" y="6435098"/>
                    <a:pt x="9338345" y="6354004"/>
                    <a:pt x="9076888" y="6187623"/>
                  </a:cubicBezTo>
                  <a:cubicBezTo>
                    <a:pt x="8815431" y="6021242"/>
                    <a:pt x="8499446" y="5777961"/>
                    <a:pt x="8263156" y="5499726"/>
                  </a:cubicBezTo>
                  <a:cubicBezTo>
                    <a:pt x="8026866" y="5221491"/>
                    <a:pt x="7797566" y="4800643"/>
                    <a:pt x="7659148" y="4518214"/>
                  </a:cubicBezTo>
                  <a:cubicBezTo>
                    <a:pt x="7624544" y="4447607"/>
                    <a:pt x="7596056" y="4383554"/>
                    <a:pt x="7572047" y="4323236"/>
                  </a:cubicBezTo>
                  <a:close/>
                  <a:moveTo>
                    <a:pt x="2733953" y="3929922"/>
                  </a:moveTo>
                  <a:lnTo>
                    <a:pt x="5007580" y="4096474"/>
                  </a:lnTo>
                  <a:lnTo>
                    <a:pt x="5007580" y="4096473"/>
                  </a:lnTo>
                  <a:lnTo>
                    <a:pt x="5009014" y="4119343"/>
                  </a:lnTo>
                  <a:cubicBezTo>
                    <a:pt x="5023956" y="4260515"/>
                    <a:pt x="5052269" y="4387136"/>
                    <a:pt x="5058561" y="4509825"/>
                  </a:cubicBezTo>
                  <a:cubicBezTo>
                    <a:pt x="5066950" y="4673410"/>
                    <a:pt x="5099108" y="4845384"/>
                    <a:pt x="5050172" y="4954441"/>
                  </a:cubicBezTo>
                  <a:cubicBezTo>
                    <a:pt x="5001237" y="5063498"/>
                    <a:pt x="4903365" y="5127814"/>
                    <a:pt x="4764946" y="5164166"/>
                  </a:cubicBezTo>
                  <a:cubicBezTo>
                    <a:pt x="4626528" y="5200518"/>
                    <a:pt x="4409813" y="5207509"/>
                    <a:pt x="4219663" y="5172555"/>
                  </a:cubicBezTo>
                  <a:cubicBezTo>
                    <a:pt x="4029513" y="5137601"/>
                    <a:pt x="3796018" y="5052312"/>
                    <a:pt x="3624045" y="4954441"/>
                  </a:cubicBezTo>
                  <a:cubicBezTo>
                    <a:pt x="3452072" y="4856570"/>
                    <a:pt x="3320643" y="4726541"/>
                    <a:pt x="3187817" y="4585326"/>
                  </a:cubicBezTo>
                  <a:cubicBezTo>
                    <a:pt x="3054990" y="4444111"/>
                    <a:pt x="2919369" y="4252562"/>
                    <a:pt x="2827091" y="4107153"/>
                  </a:cubicBezTo>
                  <a:cubicBezTo>
                    <a:pt x="2804020" y="4070801"/>
                    <a:pt x="2785408" y="4037507"/>
                    <a:pt x="2769219" y="4005633"/>
                  </a:cubicBezTo>
                  <a:close/>
                  <a:moveTo>
                    <a:pt x="14241558" y="0"/>
                  </a:moveTo>
                  <a:lnTo>
                    <a:pt x="14773012" y="0"/>
                  </a:lnTo>
                  <a:lnTo>
                    <a:pt x="14773012" y="4811829"/>
                  </a:lnTo>
                  <a:cubicBezTo>
                    <a:pt x="14565034" y="4668517"/>
                    <a:pt x="14052958" y="4333657"/>
                    <a:pt x="13774722" y="4123932"/>
                  </a:cubicBezTo>
                  <a:cubicBezTo>
                    <a:pt x="13496488" y="3914207"/>
                    <a:pt x="13309133" y="3757613"/>
                    <a:pt x="13103603" y="3553481"/>
                  </a:cubicBezTo>
                  <a:cubicBezTo>
                    <a:pt x="12898073" y="3349349"/>
                    <a:pt x="12698135" y="3120049"/>
                    <a:pt x="12541541" y="2899139"/>
                  </a:cubicBezTo>
                  <a:cubicBezTo>
                    <a:pt x="12384947" y="2678229"/>
                    <a:pt x="12235343" y="2440541"/>
                    <a:pt x="12164036" y="2228020"/>
                  </a:cubicBezTo>
                  <a:cubicBezTo>
                    <a:pt x="12092729" y="2015499"/>
                    <a:pt x="12085739" y="1814163"/>
                    <a:pt x="12113702" y="1624013"/>
                  </a:cubicBezTo>
                  <a:cubicBezTo>
                    <a:pt x="12141665" y="1433862"/>
                    <a:pt x="12259111" y="1225535"/>
                    <a:pt x="12331816" y="1087117"/>
                  </a:cubicBezTo>
                  <a:cubicBezTo>
                    <a:pt x="12404521" y="948699"/>
                    <a:pt x="12475827" y="881587"/>
                    <a:pt x="12549930" y="793503"/>
                  </a:cubicBezTo>
                  <a:cubicBezTo>
                    <a:pt x="12624033" y="705419"/>
                    <a:pt x="12660385" y="643899"/>
                    <a:pt x="12776433" y="558611"/>
                  </a:cubicBezTo>
                  <a:cubicBezTo>
                    <a:pt x="12892481" y="473323"/>
                    <a:pt x="13077038" y="341895"/>
                    <a:pt x="13246216" y="281774"/>
                  </a:cubicBezTo>
                  <a:cubicBezTo>
                    <a:pt x="13415394" y="221653"/>
                    <a:pt x="13601351" y="197884"/>
                    <a:pt x="13791502" y="197884"/>
                  </a:cubicBezTo>
                  <a:cubicBezTo>
                    <a:pt x="13981650" y="197884"/>
                    <a:pt x="14257090" y="260802"/>
                    <a:pt x="14387118" y="281774"/>
                  </a:cubicBezTo>
                  <a:cubicBezTo>
                    <a:pt x="14517148" y="302746"/>
                    <a:pt x="14553502" y="336302"/>
                    <a:pt x="14571678" y="323719"/>
                  </a:cubicBezTo>
                  <a:cubicBezTo>
                    <a:pt x="14589854" y="311136"/>
                    <a:pt x="14578668" y="277579"/>
                    <a:pt x="14496176" y="206273"/>
                  </a:cubicBezTo>
                  <a:cubicBezTo>
                    <a:pt x="14454930" y="170620"/>
                    <a:pt x="14393760" y="115742"/>
                    <a:pt x="14321056" y="58418"/>
                  </a:cubicBezTo>
                  <a:close/>
                  <a:moveTo>
                    <a:pt x="0" y="0"/>
                  </a:moveTo>
                  <a:lnTo>
                    <a:pt x="11911021" y="0"/>
                  </a:lnTo>
                  <a:lnTo>
                    <a:pt x="11744587" y="88827"/>
                  </a:lnTo>
                  <a:cubicBezTo>
                    <a:pt x="11502704" y="224449"/>
                    <a:pt x="11312553" y="354479"/>
                    <a:pt x="11090245" y="567000"/>
                  </a:cubicBezTo>
                  <a:cubicBezTo>
                    <a:pt x="10867937" y="779521"/>
                    <a:pt x="10599489" y="1096905"/>
                    <a:pt x="10410737" y="1363954"/>
                  </a:cubicBezTo>
                  <a:cubicBezTo>
                    <a:pt x="10221985" y="1631003"/>
                    <a:pt x="10090558" y="1909238"/>
                    <a:pt x="9957732" y="2169297"/>
                  </a:cubicBezTo>
                  <a:cubicBezTo>
                    <a:pt x="9824906" y="2429356"/>
                    <a:pt x="9704664" y="2675432"/>
                    <a:pt x="9613783" y="2924306"/>
                  </a:cubicBezTo>
                  <a:cubicBezTo>
                    <a:pt x="9522902" y="3173179"/>
                    <a:pt x="9452994" y="3454211"/>
                    <a:pt x="9412447" y="3662538"/>
                  </a:cubicBezTo>
                  <a:cubicBezTo>
                    <a:pt x="9371900" y="3870865"/>
                    <a:pt x="9356520" y="4007885"/>
                    <a:pt x="9370502" y="4174266"/>
                  </a:cubicBezTo>
                  <a:cubicBezTo>
                    <a:pt x="9373998" y="4215861"/>
                    <a:pt x="9379765" y="4257894"/>
                    <a:pt x="9387411" y="4299838"/>
                  </a:cubicBezTo>
                  <a:lnTo>
                    <a:pt x="9414330" y="4419284"/>
                  </a:lnTo>
                  <a:lnTo>
                    <a:pt x="7558111" y="4283309"/>
                  </a:lnTo>
                  <a:lnTo>
                    <a:pt x="7558111" y="4283310"/>
                  </a:lnTo>
                  <a:lnTo>
                    <a:pt x="7511816" y="4150672"/>
                  </a:lnTo>
                  <a:cubicBezTo>
                    <a:pt x="7478435" y="4039343"/>
                    <a:pt x="7456414" y="3931684"/>
                    <a:pt x="7432645" y="3805150"/>
                  </a:cubicBezTo>
                  <a:cubicBezTo>
                    <a:pt x="7385108" y="3552082"/>
                    <a:pt x="7352951" y="3252875"/>
                    <a:pt x="7373923" y="2999807"/>
                  </a:cubicBezTo>
                  <a:cubicBezTo>
                    <a:pt x="7394896" y="2746739"/>
                    <a:pt x="7485776" y="2469903"/>
                    <a:pt x="7558480" y="2286743"/>
                  </a:cubicBezTo>
                  <a:cubicBezTo>
                    <a:pt x="7631184" y="2103583"/>
                    <a:pt x="7724862" y="2015498"/>
                    <a:pt x="7810150" y="1900849"/>
                  </a:cubicBezTo>
                  <a:cubicBezTo>
                    <a:pt x="7895438" y="1786199"/>
                    <a:pt x="7998903" y="1686930"/>
                    <a:pt x="8070209" y="1598846"/>
                  </a:cubicBezTo>
                  <a:cubicBezTo>
                    <a:pt x="8141515" y="1510762"/>
                    <a:pt x="8260360" y="1463224"/>
                    <a:pt x="8237989" y="1372343"/>
                  </a:cubicBezTo>
                  <a:cubicBezTo>
                    <a:pt x="8215618" y="1281462"/>
                    <a:pt x="8089783" y="1124867"/>
                    <a:pt x="7935985" y="1053561"/>
                  </a:cubicBezTo>
                  <a:cubicBezTo>
                    <a:pt x="7782187" y="982255"/>
                    <a:pt x="7543101" y="934718"/>
                    <a:pt x="7315200" y="944505"/>
                  </a:cubicBezTo>
                  <a:cubicBezTo>
                    <a:pt x="7087299" y="954292"/>
                    <a:pt x="6814656" y="996236"/>
                    <a:pt x="6568579" y="1112284"/>
                  </a:cubicBezTo>
                  <a:cubicBezTo>
                    <a:pt x="6322502" y="1228332"/>
                    <a:pt x="6048462" y="1429668"/>
                    <a:pt x="5838737" y="1640791"/>
                  </a:cubicBezTo>
                  <a:cubicBezTo>
                    <a:pt x="5629012" y="1851914"/>
                    <a:pt x="5443057" y="2103584"/>
                    <a:pt x="5310231" y="2379022"/>
                  </a:cubicBezTo>
                  <a:cubicBezTo>
                    <a:pt x="5177406" y="2654460"/>
                    <a:pt x="5093515" y="3027771"/>
                    <a:pt x="5041783" y="3293422"/>
                  </a:cubicBezTo>
                  <a:cubicBezTo>
                    <a:pt x="4990052" y="3559073"/>
                    <a:pt x="4997043" y="3770196"/>
                    <a:pt x="4999838" y="3972930"/>
                  </a:cubicBezTo>
                  <a:lnTo>
                    <a:pt x="5007580" y="4096473"/>
                  </a:lnTo>
                  <a:lnTo>
                    <a:pt x="2733953" y="3929921"/>
                  </a:lnTo>
                  <a:lnTo>
                    <a:pt x="2733953" y="3929922"/>
                  </a:lnTo>
                  <a:lnTo>
                    <a:pt x="2725898" y="3912635"/>
                  </a:lnTo>
                  <a:cubicBezTo>
                    <a:pt x="2699158" y="3851290"/>
                    <a:pt x="2673991" y="3789072"/>
                    <a:pt x="2634143" y="3712872"/>
                  </a:cubicBezTo>
                  <a:cubicBezTo>
                    <a:pt x="2554448" y="3560472"/>
                    <a:pt x="2441196" y="3326978"/>
                    <a:pt x="2348918" y="3192754"/>
                  </a:cubicBezTo>
                  <a:cubicBezTo>
                    <a:pt x="2256639" y="3058530"/>
                    <a:pt x="2181138" y="2973242"/>
                    <a:pt x="2080470" y="2907528"/>
                  </a:cubicBezTo>
                  <a:cubicBezTo>
                    <a:pt x="1979802" y="2841814"/>
                    <a:pt x="1859561" y="2811055"/>
                    <a:pt x="1744910" y="2798472"/>
                  </a:cubicBezTo>
                  <a:cubicBezTo>
                    <a:pt x="1630261" y="2785889"/>
                    <a:pt x="1524001" y="2790082"/>
                    <a:pt x="1392572" y="2832027"/>
                  </a:cubicBezTo>
                  <a:cubicBezTo>
                    <a:pt x="1261145" y="2873972"/>
                    <a:pt x="1115737" y="2943880"/>
                    <a:pt x="956346" y="3050141"/>
                  </a:cubicBezTo>
                  <a:cubicBezTo>
                    <a:pt x="796955" y="3156402"/>
                    <a:pt x="595619" y="3356340"/>
                    <a:pt x="436228" y="3469591"/>
                  </a:cubicBezTo>
                  <a:cubicBezTo>
                    <a:pt x="276837" y="3582842"/>
                    <a:pt x="138418" y="3656245"/>
                    <a:pt x="0" y="37296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B91D419A-E9B7-402C-BFF1-4B92CDA1E236}"/>
                </a:ext>
              </a:extLst>
            </p:cNvPr>
            <p:cNvSpPr/>
            <p:nvPr/>
          </p:nvSpPr>
          <p:spPr>
            <a:xfrm>
              <a:off x="3095540" y="1881100"/>
              <a:ext cx="14773011" cy="7731941"/>
            </a:xfrm>
            <a:custGeom>
              <a:avLst/>
              <a:gdLst>
                <a:gd name="connsiteX0" fmla="*/ 1659973 w 14773011"/>
                <a:gd name="connsiteY0" fmla="*/ 3137942 h 7731941"/>
                <a:gd name="connsiteX1" fmla="*/ 1744911 w 14773011"/>
                <a:gd name="connsiteY1" fmla="*/ 3143906 h 7731941"/>
                <a:gd name="connsiteX2" fmla="*/ 2080470 w 14773011"/>
                <a:gd name="connsiteY2" fmla="*/ 3252962 h 7731941"/>
                <a:gd name="connsiteX3" fmla="*/ 2348918 w 14773011"/>
                <a:gd name="connsiteY3" fmla="*/ 3538188 h 7731941"/>
                <a:gd name="connsiteX4" fmla="*/ 2634144 w 14773011"/>
                <a:gd name="connsiteY4" fmla="*/ 4058306 h 7731941"/>
                <a:gd name="connsiteX5" fmla="*/ 2725899 w 14773011"/>
                <a:gd name="connsiteY5" fmla="*/ 4258069 h 7731941"/>
                <a:gd name="connsiteX6" fmla="*/ 2733953 w 14773011"/>
                <a:gd name="connsiteY6" fmla="*/ 4275356 h 7731941"/>
                <a:gd name="connsiteX7" fmla="*/ 1 w 14773011"/>
                <a:gd name="connsiteY7" fmla="*/ 4075083 h 7731941"/>
                <a:gd name="connsiteX8" fmla="*/ 436228 w 14773011"/>
                <a:gd name="connsiteY8" fmla="*/ 3815025 h 7731941"/>
                <a:gd name="connsiteX9" fmla="*/ 956346 w 14773011"/>
                <a:gd name="connsiteY9" fmla="*/ 3395575 h 7731941"/>
                <a:gd name="connsiteX10" fmla="*/ 1392573 w 14773011"/>
                <a:gd name="connsiteY10" fmla="*/ 3177461 h 7731941"/>
                <a:gd name="connsiteX11" fmla="*/ 1659973 w 14773011"/>
                <a:gd name="connsiteY11" fmla="*/ 3137942 h 7731941"/>
                <a:gd name="connsiteX12" fmla="*/ 7315199 w 14773011"/>
                <a:gd name="connsiteY12" fmla="*/ 1289939 h 7731941"/>
                <a:gd name="connsiteX13" fmla="*/ 7935984 w 14773011"/>
                <a:gd name="connsiteY13" fmla="*/ 1398995 h 7731941"/>
                <a:gd name="connsiteX14" fmla="*/ 8237988 w 14773011"/>
                <a:gd name="connsiteY14" fmla="*/ 1717777 h 7731941"/>
                <a:gd name="connsiteX15" fmla="*/ 8070208 w 14773011"/>
                <a:gd name="connsiteY15" fmla="*/ 1944280 h 7731941"/>
                <a:gd name="connsiteX16" fmla="*/ 7810149 w 14773011"/>
                <a:gd name="connsiteY16" fmla="*/ 2246283 h 7731941"/>
                <a:gd name="connsiteX17" fmla="*/ 7558479 w 14773011"/>
                <a:gd name="connsiteY17" fmla="*/ 2632177 h 7731941"/>
                <a:gd name="connsiteX18" fmla="*/ 7373922 w 14773011"/>
                <a:gd name="connsiteY18" fmla="*/ 3345241 h 7731941"/>
                <a:gd name="connsiteX19" fmla="*/ 7432644 w 14773011"/>
                <a:gd name="connsiteY19" fmla="*/ 4150584 h 7731941"/>
                <a:gd name="connsiteX20" fmla="*/ 7511815 w 14773011"/>
                <a:gd name="connsiteY20" fmla="*/ 4496106 h 7731941"/>
                <a:gd name="connsiteX21" fmla="*/ 7558110 w 14773011"/>
                <a:gd name="connsiteY21" fmla="*/ 4628744 h 7731941"/>
                <a:gd name="connsiteX22" fmla="*/ 5007581 w 14773011"/>
                <a:gd name="connsiteY22" fmla="*/ 4441908 h 7731941"/>
                <a:gd name="connsiteX23" fmla="*/ 4999838 w 14773011"/>
                <a:gd name="connsiteY23" fmla="*/ 4318364 h 7731941"/>
                <a:gd name="connsiteX24" fmla="*/ 5041783 w 14773011"/>
                <a:gd name="connsiteY24" fmla="*/ 3638856 h 7731941"/>
                <a:gd name="connsiteX25" fmla="*/ 5310230 w 14773011"/>
                <a:gd name="connsiteY25" fmla="*/ 2724456 h 7731941"/>
                <a:gd name="connsiteX26" fmla="*/ 5838736 w 14773011"/>
                <a:gd name="connsiteY26" fmla="*/ 1986225 h 7731941"/>
                <a:gd name="connsiteX27" fmla="*/ 6568578 w 14773011"/>
                <a:gd name="connsiteY27" fmla="*/ 1457718 h 7731941"/>
                <a:gd name="connsiteX28" fmla="*/ 7315199 w 14773011"/>
                <a:gd name="connsiteY28" fmla="*/ 1289939 h 7731941"/>
                <a:gd name="connsiteX29" fmla="*/ 11911020 w 14773011"/>
                <a:gd name="connsiteY29" fmla="*/ 345435 h 7731941"/>
                <a:gd name="connsiteX30" fmla="*/ 14241557 w 14773011"/>
                <a:gd name="connsiteY30" fmla="*/ 345435 h 7731941"/>
                <a:gd name="connsiteX31" fmla="*/ 14321055 w 14773011"/>
                <a:gd name="connsiteY31" fmla="*/ 403853 h 7731941"/>
                <a:gd name="connsiteX32" fmla="*/ 14496175 w 14773011"/>
                <a:gd name="connsiteY32" fmla="*/ 551708 h 7731941"/>
                <a:gd name="connsiteX33" fmla="*/ 14571677 w 14773011"/>
                <a:gd name="connsiteY33" fmla="*/ 669154 h 7731941"/>
                <a:gd name="connsiteX34" fmla="*/ 14387117 w 14773011"/>
                <a:gd name="connsiteY34" fmla="*/ 627209 h 7731941"/>
                <a:gd name="connsiteX35" fmla="*/ 13791501 w 14773011"/>
                <a:gd name="connsiteY35" fmla="*/ 543319 h 7731941"/>
                <a:gd name="connsiteX36" fmla="*/ 13246215 w 14773011"/>
                <a:gd name="connsiteY36" fmla="*/ 627209 h 7731941"/>
                <a:gd name="connsiteX37" fmla="*/ 12776432 w 14773011"/>
                <a:gd name="connsiteY37" fmla="*/ 904046 h 7731941"/>
                <a:gd name="connsiteX38" fmla="*/ 12549929 w 14773011"/>
                <a:gd name="connsiteY38" fmla="*/ 1138938 h 7731941"/>
                <a:gd name="connsiteX39" fmla="*/ 12331815 w 14773011"/>
                <a:gd name="connsiteY39" fmla="*/ 1432552 h 7731941"/>
                <a:gd name="connsiteX40" fmla="*/ 12113701 w 14773011"/>
                <a:gd name="connsiteY40" fmla="*/ 1969448 h 7731941"/>
                <a:gd name="connsiteX41" fmla="*/ 12164035 w 14773011"/>
                <a:gd name="connsiteY41" fmla="*/ 2573455 h 7731941"/>
                <a:gd name="connsiteX42" fmla="*/ 12541540 w 14773011"/>
                <a:gd name="connsiteY42" fmla="*/ 3244574 h 7731941"/>
                <a:gd name="connsiteX43" fmla="*/ 13103602 w 14773011"/>
                <a:gd name="connsiteY43" fmla="*/ 3898916 h 7731941"/>
                <a:gd name="connsiteX44" fmla="*/ 13774721 w 14773011"/>
                <a:gd name="connsiteY44" fmla="*/ 4469367 h 7731941"/>
                <a:gd name="connsiteX45" fmla="*/ 14773011 w 14773011"/>
                <a:gd name="connsiteY45" fmla="*/ 5157264 h 7731941"/>
                <a:gd name="connsiteX46" fmla="*/ 14773011 w 14773011"/>
                <a:gd name="connsiteY46" fmla="*/ 7731941 h 7731941"/>
                <a:gd name="connsiteX47" fmla="*/ 0 w 14773011"/>
                <a:gd name="connsiteY47" fmla="*/ 7731941 h 7731941"/>
                <a:gd name="connsiteX48" fmla="*/ 0 w 14773011"/>
                <a:gd name="connsiteY48" fmla="*/ 4075084 h 7731941"/>
                <a:gd name="connsiteX49" fmla="*/ 2733951 w 14773011"/>
                <a:gd name="connsiteY49" fmla="*/ 4275357 h 7731941"/>
                <a:gd name="connsiteX50" fmla="*/ 2769219 w 14773011"/>
                <a:gd name="connsiteY50" fmla="*/ 4351069 h 7731941"/>
                <a:gd name="connsiteX51" fmla="*/ 2827090 w 14773011"/>
                <a:gd name="connsiteY51" fmla="*/ 4452589 h 7731941"/>
                <a:gd name="connsiteX52" fmla="*/ 3187817 w 14773011"/>
                <a:gd name="connsiteY52" fmla="*/ 4930762 h 7731941"/>
                <a:gd name="connsiteX53" fmla="*/ 3624044 w 14773011"/>
                <a:gd name="connsiteY53" fmla="*/ 5299877 h 7731941"/>
                <a:gd name="connsiteX54" fmla="*/ 4219662 w 14773011"/>
                <a:gd name="connsiteY54" fmla="*/ 5517991 h 7731941"/>
                <a:gd name="connsiteX55" fmla="*/ 4764946 w 14773011"/>
                <a:gd name="connsiteY55" fmla="*/ 5509602 h 7731941"/>
                <a:gd name="connsiteX56" fmla="*/ 5050172 w 14773011"/>
                <a:gd name="connsiteY56" fmla="*/ 5299877 h 7731941"/>
                <a:gd name="connsiteX57" fmla="*/ 5058561 w 14773011"/>
                <a:gd name="connsiteY57" fmla="*/ 4855261 h 7731941"/>
                <a:gd name="connsiteX58" fmla="*/ 5009014 w 14773011"/>
                <a:gd name="connsiteY58" fmla="*/ 4464779 h 7731941"/>
                <a:gd name="connsiteX59" fmla="*/ 5007581 w 14773011"/>
                <a:gd name="connsiteY59" fmla="*/ 4441909 h 7731941"/>
                <a:gd name="connsiteX60" fmla="*/ 7558110 w 14773011"/>
                <a:gd name="connsiteY60" fmla="*/ 4628745 h 7731941"/>
                <a:gd name="connsiteX61" fmla="*/ 7572046 w 14773011"/>
                <a:gd name="connsiteY61" fmla="*/ 4668672 h 7731941"/>
                <a:gd name="connsiteX62" fmla="*/ 7659147 w 14773011"/>
                <a:gd name="connsiteY62" fmla="*/ 4863650 h 7731941"/>
                <a:gd name="connsiteX63" fmla="*/ 8263155 w 14773011"/>
                <a:gd name="connsiteY63" fmla="*/ 5845162 h 7731941"/>
                <a:gd name="connsiteX64" fmla="*/ 9076887 w 14773011"/>
                <a:gd name="connsiteY64" fmla="*/ 6533059 h 7731941"/>
                <a:gd name="connsiteX65" fmla="*/ 9831896 w 14773011"/>
                <a:gd name="connsiteY65" fmla="*/ 6843451 h 7731941"/>
                <a:gd name="connsiteX66" fmla="*/ 10662406 w 14773011"/>
                <a:gd name="connsiteY66" fmla="*/ 6910563 h 7731941"/>
                <a:gd name="connsiteX67" fmla="*/ 11484527 w 14773011"/>
                <a:gd name="connsiteY67" fmla="*/ 6667283 h 7731941"/>
                <a:gd name="connsiteX68" fmla="*/ 11811698 w 14773011"/>
                <a:gd name="connsiteY68" fmla="*/ 6331723 h 7731941"/>
                <a:gd name="connsiteX69" fmla="*/ 11929144 w 14773011"/>
                <a:gd name="connsiteY69" fmla="*/ 6096831 h 7731941"/>
                <a:gd name="connsiteX70" fmla="*/ 11744586 w 14773011"/>
                <a:gd name="connsiteY70" fmla="*/ 6130387 h 7731941"/>
                <a:gd name="connsiteX71" fmla="*/ 11593584 w 14773011"/>
                <a:gd name="connsiteY71" fmla="*/ 6155554 h 7731941"/>
                <a:gd name="connsiteX72" fmla="*/ 10997966 w 14773011"/>
                <a:gd name="connsiteY72" fmla="*/ 6138776 h 7731941"/>
                <a:gd name="connsiteX73" fmla="*/ 10201011 w 14773011"/>
                <a:gd name="connsiteY73" fmla="*/ 5828384 h 7731941"/>
                <a:gd name="connsiteX74" fmla="*/ 9739617 w 14773011"/>
                <a:gd name="connsiteY74" fmla="*/ 5400545 h 7731941"/>
                <a:gd name="connsiteX75" fmla="*/ 9496336 w 14773011"/>
                <a:gd name="connsiteY75" fmla="*/ 5006262 h 7731941"/>
                <a:gd name="connsiteX76" fmla="*/ 9415592 w 14773011"/>
                <a:gd name="connsiteY76" fmla="*/ 4770322 h 7731941"/>
                <a:gd name="connsiteX77" fmla="*/ 9414329 w 14773011"/>
                <a:gd name="connsiteY77" fmla="*/ 4764720 h 7731941"/>
                <a:gd name="connsiteX78" fmla="*/ 9387410 w 14773011"/>
                <a:gd name="connsiteY78" fmla="*/ 4645273 h 7731941"/>
                <a:gd name="connsiteX79" fmla="*/ 9370501 w 14773011"/>
                <a:gd name="connsiteY79" fmla="*/ 4519701 h 7731941"/>
                <a:gd name="connsiteX80" fmla="*/ 9412446 w 14773011"/>
                <a:gd name="connsiteY80" fmla="*/ 4007973 h 7731941"/>
                <a:gd name="connsiteX81" fmla="*/ 9613782 w 14773011"/>
                <a:gd name="connsiteY81" fmla="*/ 3269741 h 7731941"/>
                <a:gd name="connsiteX82" fmla="*/ 9957731 w 14773011"/>
                <a:gd name="connsiteY82" fmla="*/ 2514732 h 7731941"/>
                <a:gd name="connsiteX83" fmla="*/ 10410736 w 14773011"/>
                <a:gd name="connsiteY83" fmla="*/ 1709389 h 7731941"/>
                <a:gd name="connsiteX84" fmla="*/ 11090244 w 14773011"/>
                <a:gd name="connsiteY84" fmla="*/ 912435 h 7731941"/>
                <a:gd name="connsiteX85" fmla="*/ 11744586 w 14773011"/>
                <a:gd name="connsiteY85" fmla="*/ 434262 h 7731941"/>
                <a:gd name="connsiteX86" fmla="*/ 13346802 w 14773011"/>
                <a:gd name="connsiteY86" fmla="*/ 639 h 7731941"/>
                <a:gd name="connsiteX87" fmla="*/ 13447552 w 14773011"/>
                <a:gd name="connsiteY87" fmla="*/ 6423 h 7731941"/>
                <a:gd name="connsiteX88" fmla="*/ 14076725 w 14773011"/>
                <a:gd name="connsiteY88" fmla="*/ 241315 h 7731941"/>
                <a:gd name="connsiteX89" fmla="*/ 14204397 w 14773011"/>
                <a:gd name="connsiteY89" fmla="*/ 318127 h 7731941"/>
                <a:gd name="connsiteX90" fmla="*/ 14241557 w 14773011"/>
                <a:gd name="connsiteY90" fmla="*/ 345434 h 7731941"/>
                <a:gd name="connsiteX91" fmla="*/ 11911021 w 14773011"/>
                <a:gd name="connsiteY91" fmla="*/ 345434 h 7731941"/>
                <a:gd name="connsiteX92" fmla="*/ 11931242 w 14773011"/>
                <a:gd name="connsiteY92" fmla="*/ 334642 h 7731941"/>
                <a:gd name="connsiteX93" fmla="*/ 12541541 w 14773011"/>
                <a:gd name="connsiteY93" fmla="*/ 98702 h 7731941"/>
                <a:gd name="connsiteX94" fmla="*/ 13346802 w 14773011"/>
                <a:gd name="connsiteY94" fmla="*/ 639 h 773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14773011" h="7731941">
                  <a:moveTo>
                    <a:pt x="1659973" y="3137942"/>
                  </a:moveTo>
                  <a:cubicBezTo>
                    <a:pt x="1688111" y="3138663"/>
                    <a:pt x="1716249" y="3140760"/>
                    <a:pt x="1744911" y="3143906"/>
                  </a:cubicBezTo>
                  <a:cubicBezTo>
                    <a:pt x="1859560" y="3156489"/>
                    <a:pt x="1979802" y="3187248"/>
                    <a:pt x="2080470" y="3252962"/>
                  </a:cubicBezTo>
                  <a:cubicBezTo>
                    <a:pt x="2181138" y="3318676"/>
                    <a:pt x="2256639" y="3403964"/>
                    <a:pt x="2348918" y="3538188"/>
                  </a:cubicBezTo>
                  <a:cubicBezTo>
                    <a:pt x="2441197" y="3672412"/>
                    <a:pt x="2554449" y="3905906"/>
                    <a:pt x="2634144" y="4058306"/>
                  </a:cubicBezTo>
                  <a:cubicBezTo>
                    <a:pt x="2673992" y="4134506"/>
                    <a:pt x="2699159" y="4196724"/>
                    <a:pt x="2725899" y="4258069"/>
                  </a:cubicBezTo>
                  <a:lnTo>
                    <a:pt x="2733953" y="4275356"/>
                  </a:lnTo>
                  <a:lnTo>
                    <a:pt x="1" y="4075083"/>
                  </a:lnTo>
                  <a:cubicBezTo>
                    <a:pt x="138419" y="4001679"/>
                    <a:pt x="276837" y="3928276"/>
                    <a:pt x="436228" y="3815025"/>
                  </a:cubicBezTo>
                  <a:cubicBezTo>
                    <a:pt x="595619" y="3701774"/>
                    <a:pt x="796955" y="3501836"/>
                    <a:pt x="956346" y="3395575"/>
                  </a:cubicBezTo>
                  <a:cubicBezTo>
                    <a:pt x="1115737" y="3289314"/>
                    <a:pt x="1261146" y="3219406"/>
                    <a:pt x="1392573" y="3177461"/>
                  </a:cubicBezTo>
                  <a:cubicBezTo>
                    <a:pt x="1491144" y="3146002"/>
                    <a:pt x="1575559" y="3135779"/>
                    <a:pt x="1659973" y="3137942"/>
                  </a:cubicBezTo>
                  <a:close/>
                  <a:moveTo>
                    <a:pt x="7315199" y="1289939"/>
                  </a:moveTo>
                  <a:cubicBezTo>
                    <a:pt x="7543100" y="1280152"/>
                    <a:pt x="7782186" y="1327690"/>
                    <a:pt x="7935984" y="1398995"/>
                  </a:cubicBezTo>
                  <a:cubicBezTo>
                    <a:pt x="8089782" y="1470301"/>
                    <a:pt x="8215617" y="1626896"/>
                    <a:pt x="8237988" y="1717777"/>
                  </a:cubicBezTo>
                  <a:cubicBezTo>
                    <a:pt x="8260359" y="1808658"/>
                    <a:pt x="8141514" y="1856196"/>
                    <a:pt x="8070208" y="1944280"/>
                  </a:cubicBezTo>
                  <a:cubicBezTo>
                    <a:pt x="7998902" y="2032364"/>
                    <a:pt x="7895437" y="2131633"/>
                    <a:pt x="7810149" y="2246283"/>
                  </a:cubicBezTo>
                  <a:cubicBezTo>
                    <a:pt x="7724861" y="2360932"/>
                    <a:pt x="7631183" y="2449017"/>
                    <a:pt x="7558479" y="2632177"/>
                  </a:cubicBezTo>
                  <a:cubicBezTo>
                    <a:pt x="7485775" y="2815337"/>
                    <a:pt x="7394895" y="3092173"/>
                    <a:pt x="7373922" y="3345241"/>
                  </a:cubicBezTo>
                  <a:cubicBezTo>
                    <a:pt x="7352950" y="3598309"/>
                    <a:pt x="7385107" y="3897516"/>
                    <a:pt x="7432644" y="4150584"/>
                  </a:cubicBezTo>
                  <a:cubicBezTo>
                    <a:pt x="7456413" y="4277118"/>
                    <a:pt x="7478434" y="4384777"/>
                    <a:pt x="7511815" y="4496106"/>
                  </a:cubicBezTo>
                  <a:lnTo>
                    <a:pt x="7558110" y="4628744"/>
                  </a:lnTo>
                  <a:lnTo>
                    <a:pt x="5007581" y="4441908"/>
                  </a:lnTo>
                  <a:lnTo>
                    <a:pt x="4999838" y="4318364"/>
                  </a:lnTo>
                  <a:cubicBezTo>
                    <a:pt x="4997042" y="4115630"/>
                    <a:pt x="4990051" y="3904507"/>
                    <a:pt x="5041783" y="3638856"/>
                  </a:cubicBezTo>
                  <a:cubicBezTo>
                    <a:pt x="5093516" y="3373205"/>
                    <a:pt x="5177405" y="2999894"/>
                    <a:pt x="5310230" y="2724456"/>
                  </a:cubicBezTo>
                  <a:cubicBezTo>
                    <a:pt x="5443056" y="2449018"/>
                    <a:pt x="5629011" y="2197348"/>
                    <a:pt x="5838736" y="1986225"/>
                  </a:cubicBezTo>
                  <a:cubicBezTo>
                    <a:pt x="6048461" y="1775102"/>
                    <a:pt x="6322501" y="1573766"/>
                    <a:pt x="6568578" y="1457718"/>
                  </a:cubicBezTo>
                  <a:cubicBezTo>
                    <a:pt x="6814655" y="1341670"/>
                    <a:pt x="7087298" y="1299726"/>
                    <a:pt x="7315199" y="1289939"/>
                  </a:cubicBezTo>
                  <a:close/>
                  <a:moveTo>
                    <a:pt x="11911020" y="345435"/>
                  </a:moveTo>
                  <a:lnTo>
                    <a:pt x="14241557" y="345435"/>
                  </a:lnTo>
                  <a:lnTo>
                    <a:pt x="14321055" y="403853"/>
                  </a:lnTo>
                  <a:cubicBezTo>
                    <a:pt x="14393759" y="461177"/>
                    <a:pt x="14454929" y="516055"/>
                    <a:pt x="14496175" y="551708"/>
                  </a:cubicBezTo>
                  <a:cubicBezTo>
                    <a:pt x="14578667" y="623014"/>
                    <a:pt x="14589853" y="656571"/>
                    <a:pt x="14571677" y="669154"/>
                  </a:cubicBezTo>
                  <a:cubicBezTo>
                    <a:pt x="14553501" y="681737"/>
                    <a:pt x="14517147" y="648181"/>
                    <a:pt x="14387117" y="627209"/>
                  </a:cubicBezTo>
                  <a:cubicBezTo>
                    <a:pt x="14257089" y="606237"/>
                    <a:pt x="13981649" y="543319"/>
                    <a:pt x="13791501" y="543319"/>
                  </a:cubicBezTo>
                  <a:cubicBezTo>
                    <a:pt x="13601350" y="543319"/>
                    <a:pt x="13415393" y="567088"/>
                    <a:pt x="13246215" y="627209"/>
                  </a:cubicBezTo>
                  <a:cubicBezTo>
                    <a:pt x="13077037" y="687330"/>
                    <a:pt x="12892480" y="818758"/>
                    <a:pt x="12776432" y="904046"/>
                  </a:cubicBezTo>
                  <a:cubicBezTo>
                    <a:pt x="12660384" y="989334"/>
                    <a:pt x="12624032" y="1050854"/>
                    <a:pt x="12549929" y="1138938"/>
                  </a:cubicBezTo>
                  <a:cubicBezTo>
                    <a:pt x="12475826" y="1227022"/>
                    <a:pt x="12404520" y="1294134"/>
                    <a:pt x="12331815" y="1432552"/>
                  </a:cubicBezTo>
                  <a:cubicBezTo>
                    <a:pt x="12259110" y="1570970"/>
                    <a:pt x="12141664" y="1779297"/>
                    <a:pt x="12113701" y="1969448"/>
                  </a:cubicBezTo>
                  <a:cubicBezTo>
                    <a:pt x="12085738" y="2159598"/>
                    <a:pt x="12092728" y="2360934"/>
                    <a:pt x="12164035" y="2573455"/>
                  </a:cubicBezTo>
                  <a:cubicBezTo>
                    <a:pt x="12235342" y="2785976"/>
                    <a:pt x="12384946" y="3023664"/>
                    <a:pt x="12541540" y="3244574"/>
                  </a:cubicBezTo>
                  <a:cubicBezTo>
                    <a:pt x="12698134" y="3465484"/>
                    <a:pt x="12898072" y="3694784"/>
                    <a:pt x="13103602" y="3898916"/>
                  </a:cubicBezTo>
                  <a:cubicBezTo>
                    <a:pt x="13309132" y="4103048"/>
                    <a:pt x="13496487" y="4259642"/>
                    <a:pt x="13774721" y="4469367"/>
                  </a:cubicBezTo>
                  <a:cubicBezTo>
                    <a:pt x="14052957" y="4679092"/>
                    <a:pt x="14565033" y="5013952"/>
                    <a:pt x="14773011" y="5157264"/>
                  </a:cubicBezTo>
                  <a:lnTo>
                    <a:pt x="14773011" y="7731941"/>
                  </a:lnTo>
                  <a:lnTo>
                    <a:pt x="0" y="7731941"/>
                  </a:lnTo>
                  <a:lnTo>
                    <a:pt x="0" y="4075084"/>
                  </a:lnTo>
                  <a:lnTo>
                    <a:pt x="2733951" y="4275357"/>
                  </a:lnTo>
                  <a:lnTo>
                    <a:pt x="2769219" y="4351069"/>
                  </a:lnTo>
                  <a:cubicBezTo>
                    <a:pt x="2785407" y="4382943"/>
                    <a:pt x="2804020" y="4416237"/>
                    <a:pt x="2827090" y="4452589"/>
                  </a:cubicBezTo>
                  <a:cubicBezTo>
                    <a:pt x="2919369" y="4597998"/>
                    <a:pt x="3054990" y="4789547"/>
                    <a:pt x="3187817" y="4930762"/>
                  </a:cubicBezTo>
                  <a:cubicBezTo>
                    <a:pt x="3320643" y="5071977"/>
                    <a:pt x="3452070" y="5202006"/>
                    <a:pt x="3624044" y="5299877"/>
                  </a:cubicBezTo>
                  <a:cubicBezTo>
                    <a:pt x="3796018" y="5397748"/>
                    <a:pt x="4029512" y="5483037"/>
                    <a:pt x="4219662" y="5517991"/>
                  </a:cubicBezTo>
                  <a:cubicBezTo>
                    <a:pt x="4409812" y="5552945"/>
                    <a:pt x="4626528" y="5545954"/>
                    <a:pt x="4764946" y="5509602"/>
                  </a:cubicBezTo>
                  <a:cubicBezTo>
                    <a:pt x="4903364" y="5473250"/>
                    <a:pt x="5001236" y="5408934"/>
                    <a:pt x="5050172" y="5299877"/>
                  </a:cubicBezTo>
                  <a:cubicBezTo>
                    <a:pt x="5099108" y="5190820"/>
                    <a:pt x="5066950" y="5018846"/>
                    <a:pt x="5058561" y="4855261"/>
                  </a:cubicBezTo>
                  <a:cubicBezTo>
                    <a:pt x="5052269" y="4732572"/>
                    <a:pt x="5023956" y="4605951"/>
                    <a:pt x="5009014" y="4464779"/>
                  </a:cubicBezTo>
                  <a:lnTo>
                    <a:pt x="5007581" y="4441909"/>
                  </a:lnTo>
                  <a:lnTo>
                    <a:pt x="7558110" y="4628745"/>
                  </a:lnTo>
                  <a:lnTo>
                    <a:pt x="7572046" y="4668672"/>
                  </a:lnTo>
                  <a:cubicBezTo>
                    <a:pt x="7596055" y="4728990"/>
                    <a:pt x="7624543" y="4793043"/>
                    <a:pt x="7659147" y="4863650"/>
                  </a:cubicBezTo>
                  <a:cubicBezTo>
                    <a:pt x="7797565" y="5146079"/>
                    <a:pt x="8026865" y="5566927"/>
                    <a:pt x="8263155" y="5845162"/>
                  </a:cubicBezTo>
                  <a:cubicBezTo>
                    <a:pt x="8499445" y="6123397"/>
                    <a:pt x="8815430" y="6366678"/>
                    <a:pt x="9076887" y="6533059"/>
                  </a:cubicBezTo>
                  <a:cubicBezTo>
                    <a:pt x="9338344" y="6699440"/>
                    <a:pt x="9567643" y="6780534"/>
                    <a:pt x="9831896" y="6843451"/>
                  </a:cubicBezTo>
                  <a:cubicBezTo>
                    <a:pt x="10096149" y="6906368"/>
                    <a:pt x="10386968" y="6939924"/>
                    <a:pt x="10662406" y="6910563"/>
                  </a:cubicBezTo>
                  <a:cubicBezTo>
                    <a:pt x="10937844" y="6881202"/>
                    <a:pt x="11292978" y="6763756"/>
                    <a:pt x="11484527" y="6667283"/>
                  </a:cubicBezTo>
                  <a:cubicBezTo>
                    <a:pt x="11676076" y="6570810"/>
                    <a:pt x="11737595" y="6426798"/>
                    <a:pt x="11811698" y="6331723"/>
                  </a:cubicBezTo>
                  <a:cubicBezTo>
                    <a:pt x="11885801" y="6236648"/>
                    <a:pt x="11940329" y="6130387"/>
                    <a:pt x="11929144" y="6096831"/>
                  </a:cubicBezTo>
                  <a:cubicBezTo>
                    <a:pt x="11917959" y="6063275"/>
                    <a:pt x="11800513" y="6120600"/>
                    <a:pt x="11744586" y="6130387"/>
                  </a:cubicBezTo>
                  <a:cubicBezTo>
                    <a:pt x="11688659" y="6140174"/>
                    <a:pt x="11718021" y="6154156"/>
                    <a:pt x="11593584" y="6155554"/>
                  </a:cubicBezTo>
                  <a:cubicBezTo>
                    <a:pt x="11469147" y="6156952"/>
                    <a:pt x="11230062" y="6193304"/>
                    <a:pt x="10997966" y="6138776"/>
                  </a:cubicBezTo>
                  <a:cubicBezTo>
                    <a:pt x="10765870" y="6084248"/>
                    <a:pt x="10410736" y="5951423"/>
                    <a:pt x="10201011" y="5828384"/>
                  </a:cubicBezTo>
                  <a:cubicBezTo>
                    <a:pt x="9991286" y="5705346"/>
                    <a:pt x="9857063" y="5537565"/>
                    <a:pt x="9739617" y="5400545"/>
                  </a:cubicBezTo>
                  <a:cubicBezTo>
                    <a:pt x="9622171" y="5263525"/>
                    <a:pt x="9557855" y="5153069"/>
                    <a:pt x="9496336" y="5006262"/>
                  </a:cubicBezTo>
                  <a:cubicBezTo>
                    <a:pt x="9465577" y="4932859"/>
                    <a:pt x="9437613" y="4852814"/>
                    <a:pt x="9415592" y="4770322"/>
                  </a:cubicBezTo>
                  <a:lnTo>
                    <a:pt x="9414329" y="4764720"/>
                  </a:lnTo>
                  <a:lnTo>
                    <a:pt x="9387410" y="4645273"/>
                  </a:lnTo>
                  <a:cubicBezTo>
                    <a:pt x="9379764" y="4603329"/>
                    <a:pt x="9373997" y="4561296"/>
                    <a:pt x="9370501" y="4519701"/>
                  </a:cubicBezTo>
                  <a:cubicBezTo>
                    <a:pt x="9356519" y="4353320"/>
                    <a:pt x="9371899" y="4216300"/>
                    <a:pt x="9412446" y="4007973"/>
                  </a:cubicBezTo>
                  <a:cubicBezTo>
                    <a:pt x="9452993" y="3799646"/>
                    <a:pt x="9522901" y="3518614"/>
                    <a:pt x="9613782" y="3269741"/>
                  </a:cubicBezTo>
                  <a:cubicBezTo>
                    <a:pt x="9704663" y="3020867"/>
                    <a:pt x="9824905" y="2774791"/>
                    <a:pt x="9957731" y="2514732"/>
                  </a:cubicBezTo>
                  <a:cubicBezTo>
                    <a:pt x="10090557" y="2254673"/>
                    <a:pt x="10221984" y="1976438"/>
                    <a:pt x="10410736" y="1709389"/>
                  </a:cubicBezTo>
                  <a:cubicBezTo>
                    <a:pt x="10599488" y="1442340"/>
                    <a:pt x="10867936" y="1124956"/>
                    <a:pt x="11090244" y="912435"/>
                  </a:cubicBezTo>
                  <a:cubicBezTo>
                    <a:pt x="11312552" y="699914"/>
                    <a:pt x="11502703" y="569884"/>
                    <a:pt x="11744586" y="434262"/>
                  </a:cubicBezTo>
                  <a:close/>
                  <a:moveTo>
                    <a:pt x="13346802" y="639"/>
                  </a:moveTo>
                  <a:cubicBezTo>
                    <a:pt x="13381860" y="1551"/>
                    <a:pt x="13415569" y="3452"/>
                    <a:pt x="13447552" y="6423"/>
                  </a:cubicBezTo>
                  <a:cubicBezTo>
                    <a:pt x="13703417" y="30192"/>
                    <a:pt x="13901953" y="150434"/>
                    <a:pt x="14076725" y="241315"/>
                  </a:cubicBezTo>
                  <a:cubicBezTo>
                    <a:pt x="14120417" y="264035"/>
                    <a:pt x="14163325" y="290338"/>
                    <a:pt x="14204397" y="318127"/>
                  </a:cubicBezTo>
                  <a:lnTo>
                    <a:pt x="14241557" y="345434"/>
                  </a:lnTo>
                  <a:lnTo>
                    <a:pt x="11911021" y="345434"/>
                  </a:lnTo>
                  <a:lnTo>
                    <a:pt x="11931242" y="334642"/>
                  </a:lnTo>
                  <a:cubicBezTo>
                    <a:pt x="12122878" y="237906"/>
                    <a:pt x="12328671" y="152182"/>
                    <a:pt x="12541541" y="98702"/>
                  </a:cubicBezTo>
                  <a:cubicBezTo>
                    <a:pt x="12789890" y="36309"/>
                    <a:pt x="13101397" y="-5746"/>
                    <a:pt x="13346802" y="639"/>
                  </a:cubicBezTo>
                  <a:close/>
                </a:path>
              </a:pathLst>
            </a:custGeom>
            <a:solidFill>
              <a:srgbClr val="96A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FF517AA-1F1F-4321-8B76-A6DD20302DAC}"/>
                </a:ext>
              </a:extLst>
            </p:cNvPr>
            <p:cNvSpPr/>
            <p:nvPr/>
          </p:nvSpPr>
          <p:spPr>
            <a:xfrm>
              <a:off x="4304759" y="4640424"/>
              <a:ext cx="2077628" cy="1265784"/>
            </a:xfrm>
            <a:custGeom>
              <a:avLst/>
              <a:gdLst>
                <a:gd name="connsiteX0" fmla="*/ 541 w 2077628"/>
                <a:gd name="connsiteY0" fmla="*/ 268126 h 1265784"/>
                <a:gd name="connsiteX1" fmla="*/ 368841 w 2077628"/>
                <a:gd name="connsiteY1" fmla="*/ 90326 h 1265784"/>
                <a:gd name="connsiteX2" fmla="*/ 781591 w 2077628"/>
                <a:gd name="connsiteY2" fmla="*/ 1426 h 1265784"/>
                <a:gd name="connsiteX3" fmla="*/ 1276891 w 2077628"/>
                <a:gd name="connsiteY3" fmla="*/ 58576 h 1265784"/>
                <a:gd name="connsiteX4" fmla="*/ 1734091 w 2077628"/>
                <a:gd name="connsiteY4" fmla="*/ 331626 h 1265784"/>
                <a:gd name="connsiteX5" fmla="*/ 1994441 w 2077628"/>
                <a:gd name="connsiteY5" fmla="*/ 687226 h 1265784"/>
                <a:gd name="connsiteX6" fmla="*/ 2076991 w 2077628"/>
                <a:gd name="connsiteY6" fmla="*/ 1042826 h 1265784"/>
                <a:gd name="connsiteX7" fmla="*/ 2026191 w 2077628"/>
                <a:gd name="connsiteY7" fmla="*/ 1226976 h 1265784"/>
                <a:gd name="connsiteX8" fmla="*/ 1911891 w 2077628"/>
                <a:gd name="connsiteY8" fmla="*/ 1252376 h 1265784"/>
                <a:gd name="connsiteX9" fmla="*/ 1683291 w 2077628"/>
                <a:gd name="connsiteY9" fmla="*/ 1061876 h 1265784"/>
                <a:gd name="connsiteX10" fmla="*/ 1461041 w 2077628"/>
                <a:gd name="connsiteY10" fmla="*/ 693576 h 1265784"/>
                <a:gd name="connsiteX11" fmla="*/ 1257841 w 2077628"/>
                <a:gd name="connsiteY11" fmla="*/ 395126 h 1265784"/>
                <a:gd name="connsiteX12" fmla="*/ 1073691 w 2077628"/>
                <a:gd name="connsiteY12" fmla="*/ 261776 h 1265784"/>
                <a:gd name="connsiteX13" fmla="*/ 927641 w 2077628"/>
                <a:gd name="connsiteY13" fmla="*/ 191926 h 1265784"/>
                <a:gd name="connsiteX14" fmla="*/ 451391 w 2077628"/>
                <a:gd name="connsiteY14" fmla="*/ 198276 h 1265784"/>
                <a:gd name="connsiteX15" fmla="*/ 541 w 2077628"/>
                <a:gd name="connsiteY15" fmla="*/ 268126 h 1265784"/>
                <a:gd name="connsiteX0" fmla="*/ 541 w 2077628"/>
                <a:gd name="connsiteY0" fmla="*/ 268126 h 1265784"/>
                <a:gd name="connsiteX1" fmla="*/ 368841 w 2077628"/>
                <a:gd name="connsiteY1" fmla="*/ 90326 h 1265784"/>
                <a:gd name="connsiteX2" fmla="*/ 781591 w 2077628"/>
                <a:gd name="connsiteY2" fmla="*/ 1426 h 1265784"/>
                <a:gd name="connsiteX3" fmla="*/ 1276891 w 2077628"/>
                <a:gd name="connsiteY3" fmla="*/ 58576 h 1265784"/>
                <a:gd name="connsiteX4" fmla="*/ 1734091 w 2077628"/>
                <a:gd name="connsiteY4" fmla="*/ 331626 h 1265784"/>
                <a:gd name="connsiteX5" fmla="*/ 1994441 w 2077628"/>
                <a:gd name="connsiteY5" fmla="*/ 687226 h 1265784"/>
                <a:gd name="connsiteX6" fmla="*/ 2076991 w 2077628"/>
                <a:gd name="connsiteY6" fmla="*/ 1042826 h 1265784"/>
                <a:gd name="connsiteX7" fmla="*/ 2026191 w 2077628"/>
                <a:gd name="connsiteY7" fmla="*/ 1226976 h 1265784"/>
                <a:gd name="connsiteX8" fmla="*/ 1911891 w 2077628"/>
                <a:gd name="connsiteY8" fmla="*/ 1252376 h 1265784"/>
                <a:gd name="connsiteX9" fmla="*/ 1683291 w 2077628"/>
                <a:gd name="connsiteY9" fmla="*/ 1061876 h 1265784"/>
                <a:gd name="connsiteX10" fmla="*/ 1461041 w 2077628"/>
                <a:gd name="connsiteY10" fmla="*/ 693576 h 1265784"/>
                <a:gd name="connsiteX11" fmla="*/ 1257841 w 2077628"/>
                <a:gd name="connsiteY11" fmla="*/ 395126 h 1265784"/>
                <a:gd name="connsiteX12" fmla="*/ 1105441 w 2077628"/>
                <a:gd name="connsiteY12" fmla="*/ 230026 h 1265784"/>
                <a:gd name="connsiteX13" fmla="*/ 927641 w 2077628"/>
                <a:gd name="connsiteY13" fmla="*/ 191926 h 1265784"/>
                <a:gd name="connsiteX14" fmla="*/ 451391 w 2077628"/>
                <a:gd name="connsiteY14" fmla="*/ 198276 h 1265784"/>
                <a:gd name="connsiteX15" fmla="*/ 541 w 2077628"/>
                <a:gd name="connsiteY15" fmla="*/ 268126 h 1265784"/>
                <a:gd name="connsiteX0" fmla="*/ 541 w 2077628"/>
                <a:gd name="connsiteY0" fmla="*/ 268126 h 1265784"/>
                <a:gd name="connsiteX1" fmla="*/ 368841 w 2077628"/>
                <a:gd name="connsiteY1" fmla="*/ 90326 h 1265784"/>
                <a:gd name="connsiteX2" fmla="*/ 781591 w 2077628"/>
                <a:gd name="connsiteY2" fmla="*/ 1426 h 1265784"/>
                <a:gd name="connsiteX3" fmla="*/ 1276891 w 2077628"/>
                <a:gd name="connsiteY3" fmla="*/ 58576 h 1265784"/>
                <a:gd name="connsiteX4" fmla="*/ 1734091 w 2077628"/>
                <a:gd name="connsiteY4" fmla="*/ 331626 h 1265784"/>
                <a:gd name="connsiteX5" fmla="*/ 1994441 w 2077628"/>
                <a:gd name="connsiteY5" fmla="*/ 687226 h 1265784"/>
                <a:gd name="connsiteX6" fmla="*/ 2076991 w 2077628"/>
                <a:gd name="connsiteY6" fmla="*/ 1042826 h 1265784"/>
                <a:gd name="connsiteX7" fmla="*/ 2026191 w 2077628"/>
                <a:gd name="connsiteY7" fmla="*/ 1226976 h 1265784"/>
                <a:gd name="connsiteX8" fmla="*/ 1911891 w 2077628"/>
                <a:gd name="connsiteY8" fmla="*/ 1252376 h 1265784"/>
                <a:gd name="connsiteX9" fmla="*/ 1683291 w 2077628"/>
                <a:gd name="connsiteY9" fmla="*/ 1061876 h 1265784"/>
                <a:gd name="connsiteX10" fmla="*/ 1461041 w 2077628"/>
                <a:gd name="connsiteY10" fmla="*/ 693576 h 1265784"/>
                <a:gd name="connsiteX11" fmla="*/ 1257841 w 2077628"/>
                <a:gd name="connsiteY11" fmla="*/ 395126 h 1265784"/>
                <a:gd name="connsiteX12" fmla="*/ 1105441 w 2077628"/>
                <a:gd name="connsiteY12" fmla="*/ 230026 h 1265784"/>
                <a:gd name="connsiteX13" fmla="*/ 851441 w 2077628"/>
                <a:gd name="connsiteY13" fmla="*/ 166526 h 1265784"/>
                <a:gd name="connsiteX14" fmla="*/ 451391 w 2077628"/>
                <a:gd name="connsiteY14" fmla="*/ 198276 h 1265784"/>
                <a:gd name="connsiteX15" fmla="*/ 541 w 2077628"/>
                <a:gd name="connsiteY15" fmla="*/ 268126 h 1265784"/>
                <a:gd name="connsiteX0" fmla="*/ 541 w 2077628"/>
                <a:gd name="connsiteY0" fmla="*/ 268126 h 1265784"/>
                <a:gd name="connsiteX1" fmla="*/ 368841 w 2077628"/>
                <a:gd name="connsiteY1" fmla="*/ 90326 h 1265784"/>
                <a:gd name="connsiteX2" fmla="*/ 781591 w 2077628"/>
                <a:gd name="connsiteY2" fmla="*/ 1426 h 1265784"/>
                <a:gd name="connsiteX3" fmla="*/ 1276891 w 2077628"/>
                <a:gd name="connsiteY3" fmla="*/ 58576 h 1265784"/>
                <a:gd name="connsiteX4" fmla="*/ 1734091 w 2077628"/>
                <a:gd name="connsiteY4" fmla="*/ 331626 h 1265784"/>
                <a:gd name="connsiteX5" fmla="*/ 1994441 w 2077628"/>
                <a:gd name="connsiteY5" fmla="*/ 687226 h 1265784"/>
                <a:gd name="connsiteX6" fmla="*/ 2076991 w 2077628"/>
                <a:gd name="connsiteY6" fmla="*/ 1042826 h 1265784"/>
                <a:gd name="connsiteX7" fmla="*/ 2026191 w 2077628"/>
                <a:gd name="connsiteY7" fmla="*/ 1226976 h 1265784"/>
                <a:gd name="connsiteX8" fmla="*/ 1911891 w 2077628"/>
                <a:gd name="connsiteY8" fmla="*/ 1252376 h 1265784"/>
                <a:gd name="connsiteX9" fmla="*/ 1683291 w 2077628"/>
                <a:gd name="connsiteY9" fmla="*/ 1061876 h 1265784"/>
                <a:gd name="connsiteX10" fmla="*/ 1461041 w 2077628"/>
                <a:gd name="connsiteY10" fmla="*/ 693576 h 1265784"/>
                <a:gd name="connsiteX11" fmla="*/ 1257841 w 2077628"/>
                <a:gd name="connsiteY11" fmla="*/ 395126 h 1265784"/>
                <a:gd name="connsiteX12" fmla="*/ 1105441 w 2077628"/>
                <a:gd name="connsiteY12" fmla="*/ 249076 h 1265784"/>
                <a:gd name="connsiteX13" fmla="*/ 851441 w 2077628"/>
                <a:gd name="connsiteY13" fmla="*/ 166526 h 1265784"/>
                <a:gd name="connsiteX14" fmla="*/ 451391 w 2077628"/>
                <a:gd name="connsiteY14" fmla="*/ 198276 h 1265784"/>
                <a:gd name="connsiteX15" fmla="*/ 541 w 2077628"/>
                <a:gd name="connsiteY15" fmla="*/ 268126 h 1265784"/>
                <a:gd name="connsiteX0" fmla="*/ 541 w 2077628"/>
                <a:gd name="connsiteY0" fmla="*/ 268126 h 1265784"/>
                <a:gd name="connsiteX1" fmla="*/ 368841 w 2077628"/>
                <a:gd name="connsiteY1" fmla="*/ 90326 h 1265784"/>
                <a:gd name="connsiteX2" fmla="*/ 781591 w 2077628"/>
                <a:gd name="connsiteY2" fmla="*/ 1426 h 1265784"/>
                <a:gd name="connsiteX3" fmla="*/ 1276891 w 2077628"/>
                <a:gd name="connsiteY3" fmla="*/ 58576 h 1265784"/>
                <a:gd name="connsiteX4" fmla="*/ 1734091 w 2077628"/>
                <a:gd name="connsiteY4" fmla="*/ 331626 h 1265784"/>
                <a:gd name="connsiteX5" fmla="*/ 1994441 w 2077628"/>
                <a:gd name="connsiteY5" fmla="*/ 687226 h 1265784"/>
                <a:gd name="connsiteX6" fmla="*/ 2076991 w 2077628"/>
                <a:gd name="connsiteY6" fmla="*/ 1042826 h 1265784"/>
                <a:gd name="connsiteX7" fmla="*/ 2026191 w 2077628"/>
                <a:gd name="connsiteY7" fmla="*/ 1226976 h 1265784"/>
                <a:gd name="connsiteX8" fmla="*/ 1911891 w 2077628"/>
                <a:gd name="connsiteY8" fmla="*/ 1252376 h 1265784"/>
                <a:gd name="connsiteX9" fmla="*/ 1683291 w 2077628"/>
                <a:gd name="connsiteY9" fmla="*/ 1061876 h 1265784"/>
                <a:gd name="connsiteX10" fmla="*/ 1461041 w 2077628"/>
                <a:gd name="connsiteY10" fmla="*/ 693576 h 1265784"/>
                <a:gd name="connsiteX11" fmla="*/ 1283241 w 2077628"/>
                <a:gd name="connsiteY11" fmla="*/ 414176 h 1265784"/>
                <a:gd name="connsiteX12" fmla="*/ 1105441 w 2077628"/>
                <a:gd name="connsiteY12" fmla="*/ 249076 h 1265784"/>
                <a:gd name="connsiteX13" fmla="*/ 851441 w 2077628"/>
                <a:gd name="connsiteY13" fmla="*/ 166526 h 1265784"/>
                <a:gd name="connsiteX14" fmla="*/ 451391 w 2077628"/>
                <a:gd name="connsiteY14" fmla="*/ 198276 h 1265784"/>
                <a:gd name="connsiteX15" fmla="*/ 541 w 2077628"/>
                <a:gd name="connsiteY15" fmla="*/ 268126 h 126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7628" h="1265784">
                  <a:moveTo>
                    <a:pt x="541" y="268126"/>
                  </a:moveTo>
                  <a:cubicBezTo>
                    <a:pt x="-13217" y="250134"/>
                    <a:pt x="238666" y="134776"/>
                    <a:pt x="368841" y="90326"/>
                  </a:cubicBezTo>
                  <a:cubicBezTo>
                    <a:pt x="499016" y="45876"/>
                    <a:pt x="630250" y="6718"/>
                    <a:pt x="781591" y="1426"/>
                  </a:cubicBezTo>
                  <a:cubicBezTo>
                    <a:pt x="932932" y="-3866"/>
                    <a:pt x="1118141" y="3543"/>
                    <a:pt x="1276891" y="58576"/>
                  </a:cubicBezTo>
                  <a:cubicBezTo>
                    <a:pt x="1435641" y="113609"/>
                    <a:pt x="1614499" y="226851"/>
                    <a:pt x="1734091" y="331626"/>
                  </a:cubicBezTo>
                  <a:cubicBezTo>
                    <a:pt x="1853683" y="436401"/>
                    <a:pt x="1937291" y="568693"/>
                    <a:pt x="1994441" y="687226"/>
                  </a:cubicBezTo>
                  <a:cubicBezTo>
                    <a:pt x="2051591" y="805759"/>
                    <a:pt x="2071699" y="952868"/>
                    <a:pt x="2076991" y="1042826"/>
                  </a:cubicBezTo>
                  <a:cubicBezTo>
                    <a:pt x="2082283" y="1132784"/>
                    <a:pt x="2053708" y="1192051"/>
                    <a:pt x="2026191" y="1226976"/>
                  </a:cubicBezTo>
                  <a:cubicBezTo>
                    <a:pt x="1998674" y="1261901"/>
                    <a:pt x="1969041" y="1279893"/>
                    <a:pt x="1911891" y="1252376"/>
                  </a:cubicBezTo>
                  <a:cubicBezTo>
                    <a:pt x="1854741" y="1224859"/>
                    <a:pt x="1758433" y="1155009"/>
                    <a:pt x="1683291" y="1061876"/>
                  </a:cubicBezTo>
                  <a:cubicBezTo>
                    <a:pt x="1608149" y="968743"/>
                    <a:pt x="1527716" y="801526"/>
                    <a:pt x="1461041" y="693576"/>
                  </a:cubicBezTo>
                  <a:cubicBezTo>
                    <a:pt x="1394366" y="585626"/>
                    <a:pt x="1342508" y="488259"/>
                    <a:pt x="1283241" y="414176"/>
                  </a:cubicBezTo>
                  <a:cubicBezTo>
                    <a:pt x="1223974" y="340093"/>
                    <a:pt x="1177408" y="290351"/>
                    <a:pt x="1105441" y="249076"/>
                  </a:cubicBezTo>
                  <a:cubicBezTo>
                    <a:pt x="1033474" y="207801"/>
                    <a:pt x="955158" y="177109"/>
                    <a:pt x="851441" y="166526"/>
                  </a:cubicBezTo>
                  <a:cubicBezTo>
                    <a:pt x="747724" y="155943"/>
                    <a:pt x="593208" y="181343"/>
                    <a:pt x="451391" y="198276"/>
                  </a:cubicBezTo>
                  <a:cubicBezTo>
                    <a:pt x="309574" y="215209"/>
                    <a:pt x="14299" y="286118"/>
                    <a:pt x="541" y="268126"/>
                  </a:cubicBezTo>
                  <a:close/>
                </a:path>
              </a:pathLst>
            </a:custGeom>
            <a:solidFill>
              <a:srgbClr val="3599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16EA7A82-894C-45ED-A399-EF0D59AB280F}"/>
                </a:ext>
              </a:extLst>
            </p:cNvPr>
            <p:cNvSpPr/>
            <p:nvPr/>
          </p:nvSpPr>
          <p:spPr>
            <a:xfrm>
              <a:off x="8457444" y="5474095"/>
              <a:ext cx="661913" cy="1689571"/>
            </a:xfrm>
            <a:custGeom>
              <a:avLst/>
              <a:gdLst>
                <a:gd name="connsiteX0" fmla="*/ 299494 w 654173"/>
                <a:gd name="connsiteY0" fmla="*/ 1710751 h 1711605"/>
                <a:gd name="connsiteX1" fmla="*/ 528094 w 654173"/>
                <a:gd name="connsiteY1" fmla="*/ 1399601 h 1711605"/>
                <a:gd name="connsiteX2" fmla="*/ 642394 w 654173"/>
                <a:gd name="connsiteY2" fmla="*/ 942401 h 1711605"/>
                <a:gd name="connsiteX3" fmla="*/ 629694 w 654173"/>
                <a:gd name="connsiteY3" fmla="*/ 421701 h 1711605"/>
                <a:gd name="connsiteX4" fmla="*/ 458244 w 654173"/>
                <a:gd name="connsiteY4" fmla="*/ 66101 h 1711605"/>
                <a:gd name="connsiteX5" fmla="*/ 337594 w 654173"/>
                <a:gd name="connsiteY5" fmla="*/ 2601 h 1711605"/>
                <a:gd name="connsiteX6" fmla="*/ 197894 w 654173"/>
                <a:gd name="connsiteY6" fmla="*/ 104201 h 1711605"/>
                <a:gd name="connsiteX7" fmla="*/ 77244 w 654173"/>
                <a:gd name="connsiteY7" fmla="*/ 275651 h 1711605"/>
                <a:gd name="connsiteX8" fmla="*/ 1044 w 654173"/>
                <a:gd name="connsiteY8" fmla="*/ 580451 h 1711605"/>
                <a:gd name="connsiteX9" fmla="*/ 45494 w 654173"/>
                <a:gd name="connsiteY9" fmla="*/ 942401 h 1711605"/>
                <a:gd name="connsiteX10" fmla="*/ 210594 w 654173"/>
                <a:gd name="connsiteY10" fmla="*/ 1247201 h 1711605"/>
                <a:gd name="connsiteX11" fmla="*/ 331244 w 654173"/>
                <a:gd name="connsiteY11" fmla="*/ 1374201 h 1711605"/>
                <a:gd name="connsiteX12" fmla="*/ 369344 w 654173"/>
                <a:gd name="connsiteY12" fmla="*/ 1488501 h 1711605"/>
                <a:gd name="connsiteX13" fmla="*/ 299494 w 654173"/>
                <a:gd name="connsiteY13" fmla="*/ 1710751 h 1711605"/>
                <a:gd name="connsiteX0" fmla="*/ 299494 w 654173"/>
                <a:gd name="connsiteY0" fmla="*/ 1710751 h 1711616"/>
                <a:gd name="connsiteX1" fmla="*/ 528094 w 654173"/>
                <a:gd name="connsiteY1" fmla="*/ 1399601 h 1711616"/>
                <a:gd name="connsiteX2" fmla="*/ 642394 w 654173"/>
                <a:gd name="connsiteY2" fmla="*/ 942401 h 1711616"/>
                <a:gd name="connsiteX3" fmla="*/ 629694 w 654173"/>
                <a:gd name="connsiteY3" fmla="*/ 421701 h 1711616"/>
                <a:gd name="connsiteX4" fmla="*/ 458244 w 654173"/>
                <a:gd name="connsiteY4" fmla="*/ 66101 h 1711616"/>
                <a:gd name="connsiteX5" fmla="*/ 337594 w 654173"/>
                <a:gd name="connsiteY5" fmla="*/ 2601 h 1711616"/>
                <a:gd name="connsiteX6" fmla="*/ 197894 w 654173"/>
                <a:gd name="connsiteY6" fmla="*/ 104201 h 1711616"/>
                <a:gd name="connsiteX7" fmla="*/ 77244 w 654173"/>
                <a:gd name="connsiteY7" fmla="*/ 275651 h 1711616"/>
                <a:gd name="connsiteX8" fmla="*/ 1044 w 654173"/>
                <a:gd name="connsiteY8" fmla="*/ 580451 h 1711616"/>
                <a:gd name="connsiteX9" fmla="*/ 45494 w 654173"/>
                <a:gd name="connsiteY9" fmla="*/ 942401 h 1711616"/>
                <a:gd name="connsiteX10" fmla="*/ 210594 w 654173"/>
                <a:gd name="connsiteY10" fmla="*/ 1247201 h 1711616"/>
                <a:gd name="connsiteX11" fmla="*/ 322738 w 654173"/>
                <a:gd name="connsiteY11" fmla="*/ 1365695 h 1711616"/>
                <a:gd name="connsiteX12" fmla="*/ 369344 w 654173"/>
                <a:gd name="connsiteY12" fmla="*/ 1488501 h 1711616"/>
                <a:gd name="connsiteX13" fmla="*/ 299494 w 654173"/>
                <a:gd name="connsiteY13" fmla="*/ 1710751 h 1711616"/>
                <a:gd name="connsiteX0" fmla="*/ 299206 w 653885"/>
                <a:gd name="connsiteY0" fmla="*/ 1710751 h 1711616"/>
                <a:gd name="connsiteX1" fmla="*/ 527806 w 653885"/>
                <a:gd name="connsiteY1" fmla="*/ 1399601 h 1711616"/>
                <a:gd name="connsiteX2" fmla="*/ 642106 w 653885"/>
                <a:gd name="connsiteY2" fmla="*/ 942401 h 1711616"/>
                <a:gd name="connsiteX3" fmla="*/ 629406 w 653885"/>
                <a:gd name="connsiteY3" fmla="*/ 421701 h 1711616"/>
                <a:gd name="connsiteX4" fmla="*/ 457956 w 653885"/>
                <a:gd name="connsiteY4" fmla="*/ 66101 h 1711616"/>
                <a:gd name="connsiteX5" fmla="*/ 337306 w 653885"/>
                <a:gd name="connsiteY5" fmla="*/ 2601 h 1711616"/>
                <a:gd name="connsiteX6" fmla="*/ 197606 w 653885"/>
                <a:gd name="connsiteY6" fmla="*/ 104201 h 1711616"/>
                <a:gd name="connsiteX7" fmla="*/ 76956 w 653885"/>
                <a:gd name="connsiteY7" fmla="*/ 275651 h 1711616"/>
                <a:gd name="connsiteX8" fmla="*/ 756 w 653885"/>
                <a:gd name="connsiteY8" fmla="*/ 580451 h 1711616"/>
                <a:gd name="connsiteX9" fmla="*/ 45206 w 653885"/>
                <a:gd name="connsiteY9" fmla="*/ 942401 h 1711616"/>
                <a:gd name="connsiteX10" fmla="*/ 159270 w 653885"/>
                <a:gd name="connsiteY10" fmla="*/ 1157887 h 1711616"/>
                <a:gd name="connsiteX11" fmla="*/ 322450 w 653885"/>
                <a:gd name="connsiteY11" fmla="*/ 1365695 h 1711616"/>
                <a:gd name="connsiteX12" fmla="*/ 369056 w 653885"/>
                <a:gd name="connsiteY12" fmla="*/ 1488501 h 1711616"/>
                <a:gd name="connsiteX13" fmla="*/ 299206 w 653885"/>
                <a:gd name="connsiteY13" fmla="*/ 1710751 h 1711616"/>
                <a:gd name="connsiteX0" fmla="*/ 299206 w 651956"/>
                <a:gd name="connsiteY0" fmla="*/ 1708438 h 1709303"/>
                <a:gd name="connsiteX1" fmla="*/ 527806 w 651956"/>
                <a:gd name="connsiteY1" fmla="*/ 1397288 h 1709303"/>
                <a:gd name="connsiteX2" fmla="*/ 642106 w 651956"/>
                <a:gd name="connsiteY2" fmla="*/ 940088 h 1709303"/>
                <a:gd name="connsiteX3" fmla="*/ 629406 w 651956"/>
                <a:gd name="connsiteY3" fmla="*/ 419388 h 1709303"/>
                <a:gd name="connsiteX4" fmla="*/ 496233 w 651956"/>
                <a:gd name="connsiteY4" fmla="*/ 131837 h 1709303"/>
                <a:gd name="connsiteX5" fmla="*/ 337306 w 651956"/>
                <a:gd name="connsiteY5" fmla="*/ 288 h 1709303"/>
                <a:gd name="connsiteX6" fmla="*/ 197606 w 651956"/>
                <a:gd name="connsiteY6" fmla="*/ 101888 h 1709303"/>
                <a:gd name="connsiteX7" fmla="*/ 76956 w 651956"/>
                <a:gd name="connsiteY7" fmla="*/ 273338 h 1709303"/>
                <a:gd name="connsiteX8" fmla="*/ 756 w 651956"/>
                <a:gd name="connsiteY8" fmla="*/ 578138 h 1709303"/>
                <a:gd name="connsiteX9" fmla="*/ 45206 w 651956"/>
                <a:gd name="connsiteY9" fmla="*/ 940088 h 1709303"/>
                <a:gd name="connsiteX10" fmla="*/ 159270 w 651956"/>
                <a:gd name="connsiteY10" fmla="*/ 1155574 h 1709303"/>
                <a:gd name="connsiteX11" fmla="*/ 322450 w 651956"/>
                <a:gd name="connsiteY11" fmla="*/ 1363382 h 1709303"/>
                <a:gd name="connsiteX12" fmla="*/ 369056 w 651956"/>
                <a:gd name="connsiteY12" fmla="*/ 1486188 h 1709303"/>
                <a:gd name="connsiteX13" fmla="*/ 299206 w 651956"/>
                <a:gd name="connsiteY13" fmla="*/ 1708438 h 1709303"/>
                <a:gd name="connsiteX0" fmla="*/ 299206 w 664063"/>
                <a:gd name="connsiteY0" fmla="*/ 1708438 h 1709303"/>
                <a:gd name="connsiteX1" fmla="*/ 527806 w 664063"/>
                <a:gd name="connsiteY1" fmla="*/ 1397288 h 1709303"/>
                <a:gd name="connsiteX2" fmla="*/ 642106 w 664063"/>
                <a:gd name="connsiteY2" fmla="*/ 940088 h 1709303"/>
                <a:gd name="connsiteX3" fmla="*/ 650671 w 664063"/>
                <a:gd name="connsiteY3" fmla="*/ 508702 h 1709303"/>
                <a:gd name="connsiteX4" fmla="*/ 496233 w 664063"/>
                <a:gd name="connsiteY4" fmla="*/ 131837 h 1709303"/>
                <a:gd name="connsiteX5" fmla="*/ 337306 w 664063"/>
                <a:gd name="connsiteY5" fmla="*/ 288 h 1709303"/>
                <a:gd name="connsiteX6" fmla="*/ 197606 w 664063"/>
                <a:gd name="connsiteY6" fmla="*/ 101888 h 1709303"/>
                <a:gd name="connsiteX7" fmla="*/ 76956 w 664063"/>
                <a:gd name="connsiteY7" fmla="*/ 273338 h 1709303"/>
                <a:gd name="connsiteX8" fmla="*/ 756 w 664063"/>
                <a:gd name="connsiteY8" fmla="*/ 578138 h 1709303"/>
                <a:gd name="connsiteX9" fmla="*/ 45206 w 664063"/>
                <a:gd name="connsiteY9" fmla="*/ 940088 h 1709303"/>
                <a:gd name="connsiteX10" fmla="*/ 159270 w 664063"/>
                <a:gd name="connsiteY10" fmla="*/ 1155574 h 1709303"/>
                <a:gd name="connsiteX11" fmla="*/ 322450 w 664063"/>
                <a:gd name="connsiteY11" fmla="*/ 1363382 h 1709303"/>
                <a:gd name="connsiteX12" fmla="*/ 369056 w 664063"/>
                <a:gd name="connsiteY12" fmla="*/ 1486188 h 1709303"/>
                <a:gd name="connsiteX13" fmla="*/ 299206 w 664063"/>
                <a:gd name="connsiteY13" fmla="*/ 1708438 h 1709303"/>
                <a:gd name="connsiteX0" fmla="*/ 299206 w 664063"/>
                <a:gd name="connsiteY0" fmla="*/ 1695735 h 1696600"/>
                <a:gd name="connsiteX1" fmla="*/ 527806 w 664063"/>
                <a:gd name="connsiteY1" fmla="*/ 1384585 h 1696600"/>
                <a:gd name="connsiteX2" fmla="*/ 642106 w 664063"/>
                <a:gd name="connsiteY2" fmla="*/ 927385 h 1696600"/>
                <a:gd name="connsiteX3" fmla="*/ 650671 w 664063"/>
                <a:gd name="connsiteY3" fmla="*/ 495999 h 1696600"/>
                <a:gd name="connsiteX4" fmla="*/ 496233 w 664063"/>
                <a:gd name="connsiteY4" fmla="*/ 119134 h 1696600"/>
                <a:gd name="connsiteX5" fmla="*/ 350065 w 664063"/>
                <a:gd name="connsiteY5" fmla="*/ 344 h 1696600"/>
                <a:gd name="connsiteX6" fmla="*/ 197606 w 664063"/>
                <a:gd name="connsiteY6" fmla="*/ 89185 h 1696600"/>
                <a:gd name="connsiteX7" fmla="*/ 76956 w 664063"/>
                <a:gd name="connsiteY7" fmla="*/ 260635 h 1696600"/>
                <a:gd name="connsiteX8" fmla="*/ 756 w 664063"/>
                <a:gd name="connsiteY8" fmla="*/ 565435 h 1696600"/>
                <a:gd name="connsiteX9" fmla="*/ 45206 w 664063"/>
                <a:gd name="connsiteY9" fmla="*/ 927385 h 1696600"/>
                <a:gd name="connsiteX10" fmla="*/ 159270 w 664063"/>
                <a:gd name="connsiteY10" fmla="*/ 1142871 h 1696600"/>
                <a:gd name="connsiteX11" fmla="*/ 322450 w 664063"/>
                <a:gd name="connsiteY11" fmla="*/ 1350679 h 1696600"/>
                <a:gd name="connsiteX12" fmla="*/ 369056 w 664063"/>
                <a:gd name="connsiteY12" fmla="*/ 1473485 h 1696600"/>
                <a:gd name="connsiteX13" fmla="*/ 299206 w 664063"/>
                <a:gd name="connsiteY13" fmla="*/ 1695735 h 1696600"/>
                <a:gd name="connsiteX0" fmla="*/ 299206 w 661913"/>
                <a:gd name="connsiteY0" fmla="*/ 1697022 h 1697887"/>
                <a:gd name="connsiteX1" fmla="*/ 527806 w 661913"/>
                <a:gd name="connsiteY1" fmla="*/ 1385872 h 1697887"/>
                <a:gd name="connsiteX2" fmla="*/ 642106 w 661913"/>
                <a:gd name="connsiteY2" fmla="*/ 928672 h 1697887"/>
                <a:gd name="connsiteX3" fmla="*/ 650671 w 661913"/>
                <a:gd name="connsiteY3" fmla="*/ 497286 h 1697887"/>
                <a:gd name="connsiteX4" fmla="*/ 526004 w 661913"/>
                <a:gd name="connsiteY4" fmla="*/ 162951 h 1697887"/>
                <a:gd name="connsiteX5" fmla="*/ 350065 w 661913"/>
                <a:gd name="connsiteY5" fmla="*/ 1631 h 1697887"/>
                <a:gd name="connsiteX6" fmla="*/ 197606 w 661913"/>
                <a:gd name="connsiteY6" fmla="*/ 90472 h 1697887"/>
                <a:gd name="connsiteX7" fmla="*/ 76956 w 661913"/>
                <a:gd name="connsiteY7" fmla="*/ 261922 h 1697887"/>
                <a:gd name="connsiteX8" fmla="*/ 756 w 661913"/>
                <a:gd name="connsiteY8" fmla="*/ 566722 h 1697887"/>
                <a:gd name="connsiteX9" fmla="*/ 45206 w 661913"/>
                <a:gd name="connsiteY9" fmla="*/ 928672 h 1697887"/>
                <a:gd name="connsiteX10" fmla="*/ 159270 w 661913"/>
                <a:gd name="connsiteY10" fmla="*/ 1144158 h 1697887"/>
                <a:gd name="connsiteX11" fmla="*/ 322450 w 661913"/>
                <a:gd name="connsiteY11" fmla="*/ 1351966 h 1697887"/>
                <a:gd name="connsiteX12" fmla="*/ 369056 w 661913"/>
                <a:gd name="connsiteY12" fmla="*/ 1474772 h 1697887"/>
                <a:gd name="connsiteX13" fmla="*/ 299206 w 661913"/>
                <a:gd name="connsiteY13" fmla="*/ 1697022 h 1697887"/>
                <a:gd name="connsiteX0" fmla="*/ 299206 w 661913"/>
                <a:gd name="connsiteY0" fmla="*/ 1688706 h 1689571"/>
                <a:gd name="connsiteX1" fmla="*/ 527806 w 661913"/>
                <a:gd name="connsiteY1" fmla="*/ 1377556 h 1689571"/>
                <a:gd name="connsiteX2" fmla="*/ 642106 w 661913"/>
                <a:gd name="connsiteY2" fmla="*/ 920356 h 1689571"/>
                <a:gd name="connsiteX3" fmla="*/ 650671 w 661913"/>
                <a:gd name="connsiteY3" fmla="*/ 488970 h 1689571"/>
                <a:gd name="connsiteX4" fmla="*/ 526004 w 661913"/>
                <a:gd name="connsiteY4" fmla="*/ 154635 h 1689571"/>
                <a:gd name="connsiteX5" fmla="*/ 367077 w 661913"/>
                <a:gd name="connsiteY5" fmla="*/ 1821 h 1689571"/>
                <a:gd name="connsiteX6" fmla="*/ 197606 w 661913"/>
                <a:gd name="connsiteY6" fmla="*/ 82156 h 1689571"/>
                <a:gd name="connsiteX7" fmla="*/ 76956 w 661913"/>
                <a:gd name="connsiteY7" fmla="*/ 253606 h 1689571"/>
                <a:gd name="connsiteX8" fmla="*/ 756 w 661913"/>
                <a:gd name="connsiteY8" fmla="*/ 558406 h 1689571"/>
                <a:gd name="connsiteX9" fmla="*/ 45206 w 661913"/>
                <a:gd name="connsiteY9" fmla="*/ 920356 h 1689571"/>
                <a:gd name="connsiteX10" fmla="*/ 159270 w 661913"/>
                <a:gd name="connsiteY10" fmla="*/ 1135842 h 1689571"/>
                <a:gd name="connsiteX11" fmla="*/ 322450 w 661913"/>
                <a:gd name="connsiteY11" fmla="*/ 1343650 h 1689571"/>
                <a:gd name="connsiteX12" fmla="*/ 369056 w 661913"/>
                <a:gd name="connsiteY12" fmla="*/ 1466456 h 1689571"/>
                <a:gd name="connsiteX13" fmla="*/ 299206 w 661913"/>
                <a:gd name="connsiteY13" fmla="*/ 1688706 h 16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1913" h="1689571">
                  <a:moveTo>
                    <a:pt x="299206" y="1688706"/>
                  </a:moveTo>
                  <a:cubicBezTo>
                    <a:pt x="325664" y="1673889"/>
                    <a:pt x="470656" y="1505614"/>
                    <a:pt x="527806" y="1377556"/>
                  </a:cubicBezTo>
                  <a:cubicBezTo>
                    <a:pt x="584956" y="1249498"/>
                    <a:pt x="621628" y="1068454"/>
                    <a:pt x="642106" y="920356"/>
                  </a:cubicBezTo>
                  <a:cubicBezTo>
                    <a:pt x="662584" y="772258"/>
                    <a:pt x="670021" y="616590"/>
                    <a:pt x="650671" y="488970"/>
                  </a:cubicBezTo>
                  <a:cubicBezTo>
                    <a:pt x="631321" y="361350"/>
                    <a:pt x="573270" y="235826"/>
                    <a:pt x="526004" y="154635"/>
                  </a:cubicBezTo>
                  <a:cubicBezTo>
                    <a:pt x="478738" y="73444"/>
                    <a:pt x="421810" y="13901"/>
                    <a:pt x="367077" y="1821"/>
                  </a:cubicBezTo>
                  <a:cubicBezTo>
                    <a:pt x="312344" y="-10259"/>
                    <a:pt x="245959" y="40192"/>
                    <a:pt x="197606" y="82156"/>
                  </a:cubicBezTo>
                  <a:cubicBezTo>
                    <a:pt x="149253" y="124120"/>
                    <a:pt x="109764" y="174231"/>
                    <a:pt x="76956" y="253606"/>
                  </a:cubicBezTo>
                  <a:cubicBezTo>
                    <a:pt x="44148" y="332981"/>
                    <a:pt x="6048" y="447281"/>
                    <a:pt x="756" y="558406"/>
                  </a:cubicBezTo>
                  <a:cubicBezTo>
                    <a:pt x="-4536" y="669531"/>
                    <a:pt x="18787" y="824117"/>
                    <a:pt x="45206" y="920356"/>
                  </a:cubicBezTo>
                  <a:cubicBezTo>
                    <a:pt x="71625" y="1016595"/>
                    <a:pt x="113063" y="1065293"/>
                    <a:pt x="159270" y="1135842"/>
                  </a:cubicBezTo>
                  <a:cubicBezTo>
                    <a:pt x="205477" y="1206391"/>
                    <a:pt x="295992" y="1303433"/>
                    <a:pt x="322450" y="1343650"/>
                  </a:cubicBezTo>
                  <a:cubicBezTo>
                    <a:pt x="348908" y="1383867"/>
                    <a:pt x="372930" y="1408947"/>
                    <a:pt x="369056" y="1466456"/>
                  </a:cubicBezTo>
                  <a:cubicBezTo>
                    <a:pt x="365182" y="1523965"/>
                    <a:pt x="272748" y="1703523"/>
                    <a:pt x="299206" y="1688706"/>
                  </a:cubicBezTo>
                  <a:close/>
                </a:path>
              </a:pathLst>
            </a:custGeom>
            <a:solidFill>
              <a:srgbClr val="965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BC03E11B-30AF-469A-9DFC-412F0FC98719}"/>
                </a:ext>
              </a:extLst>
            </p:cNvPr>
            <p:cNvSpPr/>
            <p:nvPr/>
          </p:nvSpPr>
          <p:spPr>
            <a:xfrm>
              <a:off x="10809843" y="4498246"/>
              <a:ext cx="996554" cy="1587868"/>
            </a:xfrm>
            <a:custGeom>
              <a:avLst/>
              <a:gdLst>
                <a:gd name="connsiteX0" fmla="*/ 996550 w 996554"/>
                <a:gd name="connsiteY0" fmla="*/ 652165 h 1587868"/>
                <a:gd name="connsiteX1" fmla="*/ 873212 w 996554"/>
                <a:gd name="connsiteY1" fmla="*/ 1043443 h 1587868"/>
                <a:gd name="connsiteX2" fmla="*/ 720103 w 996554"/>
                <a:gd name="connsiteY2" fmla="*/ 1324143 h 1587868"/>
                <a:gd name="connsiteX3" fmla="*/ 566994 w 996554"/>
                <a:gd name="connsiteY3" fmla="*/ 1507023 h 1587868"/>
                <a:gd name="connsiteX4" fmla="*/ 405379 w 996554"/>
                <a:gd name="connsiteY4" fmla="*/ 1587830 h 1587868"/>
                <a:gd name="connsiteX5" fmla="*/ 196981 w 996554"/>
                <a:gd name="connsiteY5" fmla="*/ 1498517 h 1587868"/>
                <a:gd name="connsiteX6" fmla="*/ 94909 w 996554"/>
                <a:gd name="connsiteY6" fmla="*/ 1349661 h 1587868"/>
                <a:gd name="connsiteX7" fmla="*/ 14101 w 996554"/>
                <a:gd name="connsiteY7" fmla="*/ 1124251 h 1587868"/>
                <a:gd name="connsiteX8" fmla="*/ 5595 w 996554"/>
                <a:gd name="connsiteY8" fmla="*/ 826539 h 1587868"/>
                <a:gd name="connsiteX9" fmla="*/ 73644 w 996554"/>
                <a:gd name="connsiteY9" fmla="*/ 567105 h 1587868"/>
                <a:gd name="connsiteX10" fmla="*/ 188475 w 996554"/>
                <a:gd name="connsiteY10" fmla="*/ 320429 h 1587868"/>
                <a:gd name="connsiteX11" fmla="*/ 362849 w 996554"/>
                <a:gd name="connsiteY11" fmla="*/ 99272 h 1587868"/>
                <a:gd name="connsiteX12" fmla="*/ 545729 w 996554"/>
                <a:gd name="connsiteY12" fmla="*/ 5706 h 1587868"/>
                <a:gd name="connsiteX13" fmla="*/ 694585 w 996554"/>
                <a:gd name="connsiteY13" fmla="*/ 22718 h 1587868"/>
                <a:gd name="connsiteX14" fmla="*/ 826429 w 996554"/>
                <a:gd name="connsiteY14" fmla="*/ 124790 h 1587868"/>
                <a:gd name="connsiteX15" fmla="*/ 928501 w 996554"/>
                <a:gd name="connsiteY15" fmla="*/ 379972 h 1587868"/>
                <a:gd name="connsiteX16" fmla="*/ 898730 w 996554"/>
                <a:gd name="connsiteY16" fmla="*/ 664924 h 1587868"/>
                <a:gd name="connsiteX17" fmla="*/ 792404 w 996554"/>
                <a:gd name="connsiteY17" fmla="*/ 826539 h 1587868"/>
                <a:gd name="connsiteX18" fmla="*/ 681826 w 996554"/>
                <a:gd name="connsiteY18" fmla="*/ 860563 h 1587868"/>
                <a:gd name="connsiteX19" fmla="*/ 635043 w 996554"/>
                <a:gd name="connsiteY19" fmla="*/ 835045 h 1587868"/>
                <a:gd name="connsiteX20" fmla="*/ 630790 w 996554"/>
                <a:gd name="connsiteY20" fmla="*/ 711707 h 1587868"/>
                <a:gd name="connsiteX21" fmla="*/ 588259 w 996554"/>
                <a:gd name="connsiteY21" fmla="*/ 567105 h 1587868"/>
                <a:gd name="connsiteX22" fmla="*/ 515958 w 996554"/>
                <a:gd name="connsiteY22" fmla="*/ 537334 h 1587868"/>
                <a:gd name="connsiteX23" fmla="*/ 447910 w 996554"/>
                <a:gd name="connsiteY23" fmla="*/ 601129 h 1587868"/>
                <a:gd name="connsiteX24" fmla="*/ 379861 w 996554"/>
                <a:gd name="connsiteY24" fmla="*/ 703201 h 1587868"/>
                <a:gd name="connsiteX25" fmla="*/ 328825 w 996554"/>
                <a:gd name="connsiteY25" fmla="*/ 801021 h 1587868"/>
                <a:gd name="connsiteX26" fmla="*/ 320319 w 996554"/>
                <a:gd name="connsiteY26" fmla="*/ 1030684 h 1587868"/>
                <a:gd name="connsiteX27" fmla="*/ 375608 w 996554"/>
                <a:gd name="connsiteY27" fmla="*/ 1209311 h 1587868"/>
                <a:gd name="connsiteX28" fmla="*/ 481934 w 996554"/>
                <a:gd name="connsiteY28" fmla="*/ 1226323 h 1587868"/>
                <a:gd name="connsiteX29" fmla="*/ 669067 w 996554"/>
                <a:gd name="connsiteY29" fmla="*/ 1098733 h 1587868"/>
                <a:gd name="connsiteX30" fmla="*/ 868959 w 996554"/>
                <a:gd name="connsiteY30" fmla="*/ 877575 h 1587868"/>
                <a:gd name="connsiteX31" fmla="*/ 996550 w 996554"/>
                <a:gd name="connsiteY31" fmla="*/ 652165 h 1587868"/>
                <a:gd name="connsiteX0" fmla="*/ 996550 w 996554"/>
                <a:gd name="connsiteY0" fmla="*/ 652165 h 1587868"/>
                <a:gd name="connsiteX1" fmla="*/ 873212 w 996554"/>
                <a:gd name="connsiteY1" fmla="*/ 1043443 h 1587868"/>
                <a:gd name="connsiteX2" fmla="*/ 720103 w 996554"/>
                <a:gd name="connsiteY2" fmla="*/ 1324143 h 1587868"/>
                <a:gd name="connsiteX3" fmla="*/ 566994 w 996554"/>
                <a:gd name="connsiteY3" fmla="*/ 1507023 h 1587868"/>
                <a:gd name="connsiteX4" fmla="*/ 405379 w 996554"/>
                <a:gd name="connsiteY4" fmla="*/ 1587830 h 1587868"/>
                <a:gd name="connsiteX5" fmla="*/ 196981 w 996554"/>
                <a:gd name="connsiteY5" fmla="*/ 1498517 h 1587868"/>
                <a:gd name="connsiteX6" fmla="*/ 94909 w 996554"/>
                <a:gd name="connsiteY6" fmla="*/ 1349661 h 1587868"/>
                <a:gd name="connsiteX7" fmla="*/ 14101 w 996554"/>
                <a:gd name="connsiteY7" fmla="*/ 1124251 h 1587868"/>
                <a:gd name="connsiteX8" fmla="*/ 5595 w 996554"/>
                <a:gd name="connsiteY8" fmla="*/ 826539 h 1587868"/>
                <a:gd name="connsiteX9" fmla="*/ 73644 w 996554"/>
                <a:gd name="connsiteY9" fmla="*/ 567105 h 1587868"/>
                <a:gd name="connsiteX10" fmla="*/ 188475 w 996554"/>
                <a:gd name="connsiteY10" fmla="*/ 320429 h 1587868"/>
                <a:gd name="connsiteX11" fmla="*/ 362849 w 996554"/>
                <a:gd name="connsiteY11" fmla="*/ 99272 h 1587868"/>
                <a:gd name="connsiteX12" fmla="*/ 545729 w 996554"/>
                <a:gd name="connsiteY12" fmla="*/ 5706 h 1587868"/>
                <a:gd name="connsiteX13" fmla="*/ 694585 w 996554"/>
                <a:gd name="connsiteY13" fmla="*/ 22718 h 1587868"/>
                <a:gd name="connsiteX14" fmla="*/ 826429 w 996554"/>
                <a:gd name="connsiteY14" fmla="*/ 124790 h 1587868"/>
                <a:gd name="connsiteX15" fmla="*/ 928501 w 996554"/>
                <a:gd name="connsiteY15" fmla="*/ 379972 h 1587868"/>
                <a:gd name="connsiteX16" fmla="*/ 898730 w 996554"/>
                <a:gd name="connsiteY16" fmla="*/ 664924 h 1587868"/>
                <a:gd name="connsiteX17" fmla="*/ 792404 w 996554"/>
                <a:gd name="connsiteY17" fmla="*/ 826539 h 1587868"/>
                <a:gd name="connsiteX18" fmla="*/ 681826 w 996554"/>
                <a:gd name="connsiteY18" fmla="*/ 860563 h 1587868"/>
                <a:gd name="connsiteX19" fmla="*/ 635043 w 996554"/>
                <a:gd name="connsiteY19" fmla="*/ 835045 h 1587868"/>
                <a:gd name="connsiteX20" fmla="*/ 630790 w 996554"/>
                <a:gd name="connsiteY20" fmla="*/ 711707 h 1587868"/>
                <a:gd name="connsiteX21" fmla="*/ 588259 w 996554"/>
                <a:gd name="connsiteY21" fmla="*/ 567105 h 1587868"/>
                <a:gd name="connsiteX22" fmla="*/ 515958 w 996554"/>
                <a:gd name="connsiteY22" fmla="*/ 537334 h 1587868"/>
                <a:gd name="connsiteX23" fmla="*/ 447910 w 996554"/>
                <a:gd name="connsiteY23" fmla="*/ 601129 h 1587868"/>
                <a:gd name="connsiteX24" fmla="*/ 379861 w 996554"/>
                <a:gd name="connsiteY24" fmla="*/ 703201 h 1587868"/>
                <a:gd name="connsiteX25" fmla="*/ 328825 w 996554"/>
                <a:gd name="connsiteY25" fmla="*/ 835045 h 1587868"/>
                <a:gd name="connsiteX26" fmla="*/ 320319 w 996554"/>
                <a:gd name="connsiteY26" fmla="*/ 1030684 h 1587868"/>
                <a:gd name="connsiteX27" fmla="*/ 375608 w 996554"/>
                <a:gd name="connsiteY27" fmla="*/ 1209311 h 1587868"/>
                <a:gd name="connsiteX28" fmla="*/ 481934 w 996554"/>
                <a:gd name="connsiteY28" fmla="*/ 1226323 h 1587868"/>
                <a:gd name="connsiteX29" fmla="*/ 669067 w 996554"/>
                <a:gd name="connsiteY29" fmla="*/ 1098733 h 1587868"/>
                <a:gd name="connsiteX30" fmla="*/ 868959 w 996554"/>
                <a:gd name="connsiteY30" fmla="*/ 877575 h 1587868"/>
                <a:gd name="connsiteX31" fmla="*/ 996550 w 996554"/>
                <a:gd name="connsiteY31" fmla="*/ 652165 h 1587868"/>
                <a:gd name="connsiteX0" fmla="*/ 996550 w 996554"/>
                <a:gd name="connsiteY0" fmla="*/ 652165 h 1587868"/>
                <a:gd name="connsiteX1" fmla="*/ 873212 w 996554"/>
                <a:gd name="connsiteY1" fmla="*/ 1043443 h 1587868"/>
                <a:gd name="connsiteX2" fmla="*/ 720103 w 996554"/>
                <a:gd name="connsiteY2" fmla="*/ 1324143 h 1587868"/>
                <a:gd name="connsiteX3" fmla="*/ 566994 w 996554"/>
                <a:gd name="connsiteY3" fmla="*/ 1507023 h 1587868"/>
                <a:gd name="connsiteX4" fmla="*/ 405379 w 996554"/>
                <a:gd name="connsiteY4" fmla="*/ 1587830 h 1587868"/>
                <a:gd name="connsiteX5" fmla="*/ 196981 w 996554"/>
                <a:gd name="connsiteY5" fmla="*/ 1498517 h 1587868"/>
                <a:gd name="connsiteX6" fmla="*/ 94909 w 996554"/>
                <a:gd name="connsiteY6" fmla="*/ 1349661 h 1587868"/>
                <a:gd name="connsiteX7" fmla="*/ 14101 w 996554"/>
                <a:gd name="connsiteY7" fmla="*/ 1124251 h 1587868"/>
                <a:gd name="connsiteX8" fmla="*/ 5595 w 996554"/>
                <a:gd name="connsiteY8" fmla="*/ 826539 h 1587868"/>
                <a:gd name="connsiteX9" fmla="*/ 73644 w 996554"/>
                <a:gd name="connsiteY9" fmla="*/ 567105 h 1587868"/>
                <a:gd name="connsiteX10" fmla="*/ 188475 w 996554"/>
                <a:gd name="connsiteY10" fmla="*/ 320429 h 1587868"/>
                <a:gd name="connsiteX11" fmla="*/ 362849 w 996554"/>
                <a:gd name="connsiteY11" fmla="*/ 99272 h 1587868"/>
                <a:gd name="connsiteX12" fmla="*/ 545729 w 996554"/>
                <a:gd name="connsiteY12" fmla="*/ 5706 h 1587868"/>
                <a:gd name="connsiteX13" fmla="*/ 694585 w 996554"/>
                <a:gd name="connsiteY13" fmla="*/ 22718 h 1587868"/>
                <a:gd name="connsiteX14" fmla="*/ 826429 w 996554"/>
                <a:gd name="connsiteY14" fmla="*/ 124790 h 1587868"/>
                <a:gd name="connsiteX15" fmla="*/ 928501 w 996554"/>
                <a:gd name="connsiteY15" fmla="*/ 379972 h 1587868"/>
                <a:gd name="connsiteX16" fmla="*/ 898730 w 996554"/>
                <a:gd name="connsiteY16" fmla="*/ 664924 h 1587868"/>
                <a:gd name="connsiteX17" fmla="*/ 792404 w 996554"/>
                <a:gd name="connsiteY17" fmla="*/ 826539 h 1587868"/>
                <a:gd name="connsiteX18" fmla="*/ 681826 w 996554"/>
                <a:gd name="connsiteY18" fmla="*/ 860563 h 1587868"/>
                <a:gd name="connsiteX19" fmla="*/ 635043 w 996554"/>
                <a:gd name="connsiteY19" fmla="*/ 835045 h 1587868"/>
                <a:gd name="connsiteX20" fmla="*/ 609525 w 996554"/>
                <a:gd name="connsiteY20" fmla="*/ 732973 h 1587868"/>
                <a:gd name="connsiteX21" fmla="*/ 588259 w 996554"/>
                <a:gd name="connsiteY21" fmla="*/ 567105 h 1587868"/>
                <a:gd name="connsiteX22" fmla="*/ 515958 w 996554"/>
                <a:gd name="connsiteY22" fmla="*/ 537334 h 1587868"/>
                <a:gd name="connsiteX23" fmla="*/ 447910 w 996554"/>
                <a:gd name="connsiteY23" fmla="*/ 601129 h 1587868"/>
                <a:gd name="connsiteX24" fmla="*/ 379861 w 996554"/>
                <a:gd name="connsiteY24" fmla="*/ 703201 h 1587868"/>
                <a:gd name="connsiteX25" fmla="*/ 328825 w 996554"/>
                <a:gd name="connsiteY25" fmla="*/ 835045 h 1587868"/>
                <a:gd name="connsiteX26" fmla="*/ 320319 w 996554"/>
                <a:gd name="connsiteY26" fmla="*/ 1030684 h 1587868"/>
                <a:gd name="connsiteX27" fmla="*/ 375608 w 996554"/>
                <a:gd name="connsiteY27" fmla="*/ 1209311 h 1587868"/>
                <a:gd name="connsiteX28" fmla="*/ 481934 w 996554"/>
                <a:gd name="connsiteY28" fmla="*/ 1226323 h 1587868"/>
                <a:gd name="connsiteX29" fmla="*/ 669067 w 996554"/>
                <a:gd name="connsiteY29" fmla="*/ 1098733 h 1587868"/>
                <a:gd name="connsiteX30" fmla="*/ 868959 w 996554"/>
                <a:gd name="connsiteY30" fmla="*/ 877575 h 1587868"/>
                <a:gd name="connsiteX31" fmla="*/ 996550 w 996554"/>
                <a:gd name="connsiteY31" fmla="*/ 652165 h 1587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96554" h="1587868">
                  <a:moveTo>
                    <a:pt x="996550" y="652165"/>
                  </a:moveTo>
                  <a:cubicBezTo>
                    <a:pt x="997259" y="679810"/>
                    <a:pt x="919286" y="931447"/>
                    <a:pt x="873212" y="1043443"/>
                  </a:cubicBezTo>
                  <a:cubicBezTo>
                    <a:pt x="827138" y="1155439"/>
                    <a:pt x="771139" y="1246880"/>
                    <a:pt x="720103" y="1324143"/>
                  </a:cubicBezTo>
                  <a:cubicBezTo>
                    <a:pt x="669067" y="1401406"/>
                    <a:pt x="619448" y="1463075"/>
                    <a:pt x="566994" y="1507023"/>
                  </a:cubicBezTo>
                  <a:cubicBezTo>
                    <a:pt x="514540" y="1550971"/>
                    <a:pt x="467048" y="1589248"/>
                    <a:pt x="405379" y="1587830"/>
                  </a:cubicBezTo>
                  <a:cubicBezTo>
                    <a:pt x="343710" y="1586412"/>
                    <a:pt x="248726" y="1538212"/>
                    <a:pt x="196981" y="1498517"/>
                  </a:cubicBezTo>
                  <a:cubicBezTo>
                    <a:pt x="145236" y="1458822"/>
                    <a:pt x="125389" y="1412039"/>
                    <a:pt x="94909" y="1349661"/>
                  </a:cubicBezTo>
                  <a:cubicBezTo>
                    <a:pt x="64429" y="1287283"/>
                    <a:pt x="28987" y="1211438"/>
                    <a:pt x="14101" y="1124251"/>
                  </a:cubicBezTo>
                  <a:cubicBezTo>
                    <a:pt x="-785" y="1037064"/>
                    <a:pt x="-4329" y="919397"/>
                    <a:pt x="5595" y="826539"/>
                  </a:cubicBezTo>
                  <a:cubicBezTo>
                    <a:pt x="15519" y="733681"/>
                    <a:pt x="43164" y="651457"/>
                    <a:pt x="73644" y="567105"/>
                  </a:cubicBezTo>
                  <a:cubicBezTo>
                    <a:pt x="104124" y="482753"/>
                    <a:pt x="140274" y="398401"/>
                    <a:pt x="188475" y="320429"/>
                  </a:cubicBezTo>
                  <a:cubicBezTo>
                    <a:pt x="236676" y="242457"/>
                    <a:pt x="303307" y="151726"/>
                    <a:pt x="362849" y="99272"/>
                  </a:cubicBezTo>
                  <a:cubicBezTo>
                    <a:pt x="422391" y="46818"/>
                    <a:pt x="490440" y="18465"/>
                    <a:pt x="545729" y="5706"/>
                  </a:cubicBezTo>
                  <a:cubicBezTo>
                    <a:pt x="601018" y="-7053"/>
                    <a:pt x="647802" y="2871"/>
                    <a:pt x="694585" y="22718"/>
                  </a:cubicBezTo>
                  <a:cubicBezTo>
                    <a:pt x="741368" y="42565"/>
                    <a:pt x="787443" y="65248"/>
                    <a:pt x="826429" y="124790"/>
                  </a:cubicBezTo>
                  <a:cubicBezTo>
                    <a:pt x="865415" y="184332"/>
                    <a:pt x="916451" y="289950"/>
                    <a:pt x="928501" y="379972"/>
                  </a:cubicBezTo>
                  <a:cubicBezTo>
                    <a:pt x="940551" y="469994"/>
                    <a:pt x="921413" y="590496"/>
                    <a:pt x="898730" y="664924"/>
                  </a:cubicBezTo>
                  <a:cubicBezTo>
                    <a:pt x="876047" y="739352"/>
                    <a:pt x="828555" y="793933"/>
                    <a:pt x="792404" y="826539"/>
                  </a:cubicBezTo>
                  <a:cubicBezTo>
                    <a:pt x="756253" y="859146"/>
                    <a:pt x="708053" y="859145"/>
                    <a:pt x="681826" y="860563"/>
                  </a:cubicBezTo>
                  <a:cubicBezTo>
                    <a:pt x="655599" y="861981"/>
                    <a:pt x="647093" y="856310"/>
                    <a:pt x="635043" y="835045"/>
                  </a:cubicBezTo>
                  <a:cubicBezTo>
                    <a:pt x="622993" y="813780"/>
                    <a:pt x="617322" y="777630"/>
                    <a:pt x="609525" y="732973"/>
                  </a:cubicBezTo>
                  <a:cubicBezTo>
                    <a:pt x="601728" y="688316"/>
                    <a:pt x="603853" y="599711"/>
                    <a:pt x="588259" y="567105"/>
                  </a:cubicBezTo>
                  <a:cubicBezTo>
                    <a:pt x="572665" y="534499"/>
                    <a:pt x="539349" y="531663"/>
                    <a:pt x="515958" y="537334"/>
                  </a:cubicBezTo>
                  <a:cubicBezTo>
                    <a:pt x="492566" y="543005"/>
                    <a:pt x="470593" y="573485"/>
                    <a:pt x="447910" y="601129"/>
                  </a:cubicBezTo>
                  <a:cubicBezTo>
                    <a:pt x="425227" y="628773"/>
                    <a:pt x="399708" y="664215"/>
                    <a:pt x="379861" y="703201"/>
                  </a:cubicBezTo>
                  <a:cubicBezTo>
                    <a:pt x="360014" y="742187"/>
                    <a:pt x="338749" y="780465"/>
                    <a:pt x="328825" y="835045"/>
                  </a:cubicBezTo>
                  <a:cubicBezTo>
                    <a:pt x="318901" y="889625"/>
                    <a:pt x="312522" y="968306"/>
                    <a:pt x="320319" y="1030684"/>
                  </a:cubicBezTo>
                  <a:cubicBezTo>
                    <a:pt x="328116" y="1093062"/>
                    <a:pt x="348672" y="1176705"/>
                    <a:pt x="375608" y="1209311"/>
                  </a:cubicBezTo>
                  <a:cubicBezTo>
                    <a:pt x="402544" y="1241917"/>
                    <a:pt x="433024" y="1244753"/>
                    <a:pt x="481934" y="1226323"/>
                  </a:cubicBezTo>
                  <a:cubicBezTo>
                    <a:pt x="530844" y="1207893"/>
                    <a:pt x="604563" y="1156857"/>
                    <a:pt x="669067" y="1098733"/>
                  </a:cubicBezTo>
                  <a:cubicBezTo>
                    <a:pt x="733571" y="1040609"/>
                    <a:pt x="815796" y="949876"/>
                    <a:pt x="868959" y="877575"/>
                  </a:cubicBezTo>
                  <a:cubicBezTo>
                    <a:pt x="922122" y="805274"/>
                    <a:pt x="995841" y="624520"/>
                    <a:pt x="996550" y="652165"/>
                  </a:cubicBezTo>
                  <a:close/>
                </a:path>
              </a:pathLst>
            </a:custGeom>
            <a:solidFill>
              <a:srgbClr val="3E6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71F3B5AF-017D-4ECD-B4B4-EABA6F345961}"/>
                </a:ext>
              </a:extLst>
            </p:cNvPr>
            <p:cNvSpPr/>
            <p:nvPr/>
          </p:nvSpPr>
          <p:spPr>
            <a:xfrm>
              <a:off x="13184429" y="5725346"/>
              <a:ext cx="1430285" cy="1580774"/>
            </a:xfrm>
            <a:custGeom>
              <a:avLst/>
              <a:gdLst>
                <a:gd name="connsiteX0" fmla="*/ 1413781 w 1441453"/>
                <a:gd name="connsiteY0" fmla="*/ 266998 h 1578718"/>
                <a:gd name="connsiteX1" fmla="*/ 1196567 w 1441453"/>
                <a:gd name="connsiteY1" fmla="*/ 119853 h 1578718"/>
                <a:gd name="connsiteX2" fmla="*/ 923298 w 1441453"/>
                <a:gd name="connsiteY2" fmla="*/ 21757 h 1578718"/>
                <a:gd name="connsiteX3" fmla="*/ 604484 w 1441453"/>
                <a:gd name="connsiteY3" fmla="*/ 4239 h 1578718"/>
                <a:gd name="connsiteX4" fmla="*/ 352236 w 1441453"/>
                <a:gd name="connsiteY4" fmla="*/ 81315 h 1578718"/>
                <a:gd name="connsiteX5" fmla="*/ 124512 w 1441453"/>
                <a:gd name="connsiteY5" fmla="*/ 351081 h 1578718"/>
                <a:gd name="connsiteX6" fmla="*/ 1891 w 1441453"/>
                <a:gd name="connsiteY6" fmla="*/ 722446 h 1578718"/>
                <a:gd name="connsiteX7" fmla="*/ 215601 w 1441453"/>
                <a:gd name="connsiteY7" fmla="*/ 1202419 h 1578718"/>
                <a:gd name="connsiteX8" fmla="*/ 607988 w 1441453"/>
                <a:gd name="connsiteY8" fmla="*/ 1479191 h 1578718"/>
                <a:gd name="connsiteX9" fmla="*/ 954829 w 1441453"/>
                <a:gd name="connsiteY9" fmla="*/ 1577288 h 1578718"/>
                <a:gd name="connsiteX10" fmla="*/ 1249119 w 1441453"/>
                <a:gd name="connsiteY10" fmla="*/ 1524736 h 1578718"/>
                <a:gd name="connsiteX11" fmla="*/ 1431298 w 1441453"/>
                <a:gd name="connsiteY11" fmla="*/ 1356570 h 1578718"/>
                <a:gd name="connsiteX12" fmla="*/ 1410277 w 1441453"/>
                <a:gd name="connsiteY12" fmla="*/ 1153370 h 1578718"/>
                <a:gd name="connsiteX13" fmla="*/ 1343712 w 1441453"/>
                <a:gd name="connsiteY13" fmla="*/ 988708 h 1578718"/>
                <a:gd name="connsiteX14" fmla="*/ 1144015 w 1441453"/>
                <a:gd name="connsiteY14" fmla="*/ 803026 h 1578718"/>
                <a:gd name="connsiteX15" fmla="*/ 905781 w 1441453"/>
                <a:gd name="connsiteY15" fmla="*/ 697922 h 1578718"/>
                <a:gd name="connsiteX16" fmla="*/ 667546 w 1441453"/>
                <a:gd name="connsiteY16" fmla="*/ 613839 h 1578718"/>
                <a:gd name="connsiteX17" fmla="*/ 583463 w 1441453"/>
                <a:gd name="connsiteY17" fmla="*/ 554281 h 1578718"/>
                <a:gd name="connsiteX18" fmla="*/ 551932 w 1441453"/>
                <a:gd name="connsiteY18" fmla="*/ 470198 h 1578718"/>
                <a:gd name="connsiteX19" fmla="*/ 572953 w 1441453"/>
                <a:gd name="connsiteY19" fmla="*/ 372101 h 1578718"/>
                <a:gd name="connsiteX20" fmla="*/ 618498 w 1441453"/>
                <a:gd name="connsiteY20" fmla="*/ 274005 h 1578718"/>
                <a:gd name="connsiteX21" fmla="*/ 730608 w 1441453"/>
                <a:gd name="connsiteY21" fmla="*/ 168901 h 1578718"/>
                <a:gd name="connsiteX22" fmla="*/ 1042415 w 1441453"/>
                <a:gd name="connsiteY22" fmla="*/ 161895 h 1578718"/>
                <a:gd name="connsiteX23" fmla="*/ 1413781 w 1441453"/>
                <a:gd name="connsiteY23" fmla="*/ 266998 h 1578718"/>
                <a:gd name="connsiteX0" fmla="*/ 1413515 w 1441187"/>
                <a:gd name="connsiteY0" fmla="*/ 266998 h 1578718"/>
                <a:gd name="connsiteX1" fmla="*/ 1196301 w 1441187"/>
                <a:gd name="connsiteY1" fmla="*/ 119853 h 1578718"/>
                <a:gd name="connsiteX2" fmla="*/ 923032 w 1441187"/>
                <a:gd name="connsiteY2" fmla="*/ 21757 h 1578718"/>
                <a:gd name="connsiteX3" fmla="*/ 604218 w 1441187"/>
                <a:gd name="connsiteY3" fmla="*/ 4239 h 1578718"/>
                <a:gd name="connsiteX4" fmla="*/ 351970 w 1441187"/>
                <a:gd name="connsiteY4" fmla="*/ 81315 h 1578718"/>
                <a:gd name="connsiteX5" fmla="*/ 124246 w 1441187"/>
                <a:gd name="connsiteY5" fmla="*/ 351081 h 1578718"/>
                <a:gd name="connsiteX6" fmla="*/ 1625 w 1441187"/>
                <a:gd name="connsiteY6" fmla="*/ 722446 h 1578718"/>
                <a:gd name="connsiteX7" fmla="*/ 64687 w 1441187"/>
                <a:gd name="connsiteY7" fmla="*/ 964184 h 1578718"/>
                <a:gd name="connsiteX8" fmla="*/ 215335 w 1441187"/>
                <a:gd name="connsiteY8" fmla="*/ 1202419 h 1578718"/>
                <a:gd name="connsiteX9" fmla="*/ 607722 w 1441187"/>
                <a:gd name="connsiteY9" fmla="*/ 1479191 h 1578718"/>
                <a:gd name="connsiteX10" fmla="*/ 954563 w 1441187"/>
                <a:gd name="connsiteY10" fmla="*/ 1577288 h 1578718"/>
                <a:gd name="connsiteX11" fmla="*/ 1248853 w 1441187"/>
                <a:gd name="connsiteY11" fmla="*/ 1524736 h 1578718"/>
                <a:gd name="connsiteX12" fmla="*/ 1431032 w 1441187"/>
                <a:gd name="connsiteY12" fmla="*/ 1356570 h 1578718"/>
                <a:gd name="connsiteX13" fmla="*/ 1410011 w 1441187"/>
                <a:gd name="connsiteY13" fmla="*/ 1153370 h 1578718"/>
                <a:gd name="connsiteX14" fmla="*/ 1343446 w 1441187"/>
                <a:gd name="connsiteY14" fmla="*/ 988708 h 1578718"/>
                <a:gd name="connsiteX15" fmla="*/ 1143749 w 1441187"/>
                <a:gd name="connsiteY15" fmla="*/ 803026 h 1578718"/>
                <a:gd name="connsiteX16" fmla="*/ 905515 w 1441187"/>
                <a:gd name="connsiteY16" fmla="*/ 697922 h 1578718"/>
                <a:gd name="connsiteX17" fmla="*/ 667280 w 1441187"/>
                <a:gd name="connsiteY17" fmla="*/ 613839 h 1578718"/>
                <a:gd name="connsiteX18" fmla="*/ 583197 w 1441187"/>
                <a:gd name="connsiteY18" fmla="*/ 554281 h 1578718"/>
                <a:gd name="connsiteX19" fmla="*/ 551666 w 1441187"/>
                <a:gd name="connsiteY19" fmla="*/ 470198 h 1578718"/>
                <a:gd name="connsiteX20" fmla="*/ 572687 w 1441187"/>
                <a:gd name="connsiteY20" fmla="*/ 372101 h 1578718"/>
                <a:gd name="connsiteX21" fmla="*/ 618232 w 1441187"/>
                <a:gd name="connsiteY21" fmla="*/ 274005 h 1578718"/>
                <a:gd name="connsiteX22" fmla="*/ 730342 w 1441187"/>
                <a:gd name="connsiteY22" fmla="*/ 168901 h 1578718"/>
                <a:gd name="connsiteX23" fmla="*/ 1042149 w 1441187"/>
                <a:gd name="connsiteY23" fmla="*/ 161895 h 1578718"/>
                <a:gd name="connsiteX24" fmla="*/ 1413515 w 1441187"/>
                <a:gd name="connsiteY24" fmla="*/ 266998 h 1578718"/>
                <a:gd name="connsiteX0" fmla="*/ 1413515 w 1441187"/>
                <a:gd name="connsiteY0" fmla="*/ 266998 h 1578718"/>
                <a:gd name="connsiteX1" fmla="*/ 1196301 w 1441187"/>
                <a:gd name="connsiteY1" fmla="*/ 119853 h 1578718"/>
                <a:gd name="connsiteX2" fmla="*/ 923032 w 1441187"/>
                <a:gd name="connsiteY2" fmla="*/ 21757 h 1578718"/>
                <a:gd name="connsiteX3" fmla="*/ 604218 w 1441187"/>
                <a:gd name="connsiteY3" fmla="*/ 4239 h 1578718"/>
                <a:gd name="connsiteX4" fmla="*/ 351970 w 1441187"/>
                <a:gd name="connsiteY4" fmla="*/ 81315 h 1578718"/>
                <a:gd name="connsiteX5" fmla="*/ 124246 w 1441187"/>
                <a:gd name="connsiteY5" fmla="*/ 351081 h 1578718"/>
                <a:gd name="connsiteX6" fmla="*/ 1625 w 1441187"/>
                <a:gd name="connsiteY6" fmla="*/ 722446 h 1578718"/>
                <a:gd name="connsiteX7" fmla="*/ 64687 w 1441187"/>
                <a:gd name="connsiteY7" fmla="*/ 964184 h 1578718"/>
                <a:gd name="connsiteX8" fmla="*/ 215335 w 1441187"/>
                <a:gd name="connsiteY8" fmla="*/ 1202419 h 1578718"/>
                <a:gd name="connsiteX9" fmla="*/ 607722 w 1441187"/>
                <a:gd name="connsiteY9" fmla="*/ 1479191 h 1578718"/>
                <a:gd name="connsiteX10" fmla="*/ 954563 w 1441187"/>
                <a:gd name="connsiteY10" fmla="*/ 1577288 h 1578718"/>
                <a:gd name="connsiteX11" fmla="*/ 1248853 w 1441187"/>
                <a:gd name="connsiteY11" fmla="*/ 1524736 h 1578718"/>
                <a:gd name="connsiteX12" fmla="*/ 1431032 w 1441187"/>
                <a:gd name="connsiteY12" fmla="*/ 1356570 h 1578718"/>
                <a:gd name="connsiteX13" fmla="*/ 1410011 w 1441187"/>
                <a:gd name="connsiteY13" fmla="*/ 1153370 h 1578718"/>
                <a:gd name="connsiteX14" fmla="*/ 1343446 w 1441187"/>
                <a:gd name="connsiteY14" fmla="*/ 988708 h 1578718"/>
                <a:gd name="connsiteX15" fmla="*/ 1143749 w 1441187"/>
                <a:gd name="connsiteY15" fmla="*/ 803026 h 1578718"/>
                <a:gd name="connsiteX16" fmla="*/ 905515 w 1441187"/>
                <a:gd name="connsiteY16" fmla="*/ 697922 h 1578718"/>
                <a:gd name="connsiteX17" fmla="*/ 667280 w 1441187"/>
                <a:gd name="connsiteY17" fmla="*/ 613839 h 1578718"/>
                <a:gd name="connsiteX18" fmla="*/ 583197 w 1441187"/>
                <a:gd name="connsiteY18" fmla="*/ 554281 h 1578718"/>
                <a:gd name="connsiteX19" fmla="*/ 551666 w 1441187"/>
                <a:gd name="connsiteY19" fmla="*/ 470198 h 1578718"/>
                <a:gd name="connsiteX20" fmla="*/ 572687 w 1441187"/>
                <a:gd name="connsiteY20" fmla="*/ 372101 h 1578718"/>
                <a:gd name="connsiteX21" fmla="*/ 618232 w 1441187"/>
                <a:gd name="connsiteY21" fmla="*/ 274005 h 1578718"/>
                <a:gd name="connsiteX22" fmla="*/ 730342 w 1441187"/>
                <a:gd name="connsiteY22" fmla="*/ 168901 h 1578718"/>
                <a:gd name="connsiteX23" fmla="*/ 1042149 w 1441187"/>
                <a:gd name="connsiteY23" fmla="*/ 161895 h 1578718"/>
                <a:gd name="connsiteX24" fmla="*/ 1413515 w 1441187"/>
                <a:gd name="connsiteY24" fmla="*/ 266998 h 1578718"/>
                <a:gd name="connsiteX0" fmla="*/ 1396924 w 1424596"/>
                <a:gd name="connsiteY0" fmla="*/ 266998 h 1578718"/>
                <a:gd name="connsiteX1" fmla="*/ 1179710 w 1424596"/>
                <a:gd name="connsiteY1" fmla="*/ 119853 h 1578718"/>
                <a:gd name="connsiteX2" fmla="*/ 906441 w 1424596"/>
                <a:gd name="connsiteY2" fmla="*/ 21757 h 1578718"/>
                <a:gd name="connsiteX3" fmla="*/ 587627 w 1424596"/>
                <a:gd name="connsiteY3" fmla="*/ 4239 h 1578718"/>
                <a:gd name="connsiteX4" fmla="*/ 335379 w 1424596"/>
                <a:gd name="connsiteY4" fmla="*/ 81315 h 1578718"/>
                <a:gd name="connsiteX5" fmla="*/ 107655 w 1424596"/>
                <a:gd name="connsiteY5" fmla="*/ 351081 h 1578718"/>
                <a:gd name="connsiteX6" fmla="*/ 2551 w 1424596"/>
                <a:gd name="connsiteY6" fmla="*/ 683908 h 1578718"/>
                <a:gd name="connsiteX7" fmla="*/ 48096 w 1424596"/>
                <a:gd name="connsiteY7" fmla="*/ 964184 h 1578718"/>
                <a:gd name="connsiteX8" fmla="*/ 198744 w 1424596"/>
                <a:gd name="connsiteY8" fmla="*/ 1202419 h 1578718"/>
                <a:gd name="connsiteX9" fmla="*/ 591131 w 1424596"/>
                <a:gd name="connsiteY9" fmla="*/ 1479191 h 1578718"/>
                <a:gd name="connsiteX10" fmla="*/ 937972 w 1424596"/>
                <a:gd name="connsiteY10" fmla="*/ 1577288 h 1578718"/>
                <a:gd name="connsiteX11" fmla="*/ 1232262 w 1424596"/>
                <a:gd name="connsiteY11" fmla="*/ 1524736 h 1578718"/>
                <a:gd name="connsiteX12" fmla="*/ 1414441 w 1424596"/>
                <a:gd name="connsiteY12" fmla="*/ 1356570 h 1578718"/>
                <a:gd name="connsiteX13" fmla="*/ 1393420 w 1424596"/>
                <a:gd name="connsiteY13" fmla="*/ 1153370 h 1578718"/>
                <a:gd name="connsiteX14" fmla="*/ 1326855 w 1424596"/>
                <a:gd name="connsiteY14" fmla="*/ 988708 h 1578718"/>
                <a:gd name="connsiteX15" fmla="*/ 1127158 w 1424596"/>
                <a:gd name="connsiteY15" fmla="*/ 803026 h 1578718"/>
                <a:gd name="connsiteX16" fmla="*/ 888924 w 1424596"/>
                <a:gd name="connsiteY16" fmla="*/ 697922 h 1578718"/>
                <a:gd name="connsiteX17" fmla="*/ 650689 w 1424596"/>
                <a:gd name="connsiteY17" fmla="*/ 613839 h 1578718"/>
                <a:gd name="connsiteX18" fmla="*/ 566606 w 1424596"/>
                <a:gd name="connsiteY18" fmla="*/ 554281 h 1578718"/>
                <a:gd name="connsiteX19" fmla="*/ 535075 w 1424596"/>
                <a:gd name="connsiteY19" fmla="*/ 470198 h 1578718"/>
                <a:gd name="connsiteX20" fmla="*/ 556096 w 1424596"/>
                <a:gd name="connsiteY20" fmla="*/ 372101 h 1578718"/>
                <a:gd name="connsiteX21" fmla="*/ 601641 w 1424596"/>
                <a:gd name="connsiteY21" fmla="*/ 274005 h 1578718"/>
                <a:gd name="connsiteX22" fmla="*/ 713751 w 1424596"/>
                <a:gd name="connsiteY22" fmla="*/ 168901 h 1578718"/>
                <a:gd name="connsiteX23" fmla="*/ 1025558 w 1424596"/>
                <a:gd name="connsiteY23" fmla="*/ 161895 h 1578718"/>
                <a:gd name="connsiteX24" fmla="*/ 1396924 w 1424596"/>
                <a:gd name="connsiteY24" fmla="*/ 266998 h 1578718"/>
                <a:gd name="connsiteX0" fmla="*/ 1396924 w 1424596"/>
                <a:gd name="connsiteY0" fmla="*/ 266998 h 1578718"/>
                <a:gd name="connsiteX1" fmla="*/ 1179710 w 1424596"/>
                <a:gd name="connsiteY1" fmla="*/ 119853 h 1578718"/>
                <a:gd name="connsiteX2" fmla="*/ 906441 w 1424596"/>
                <a:gd name="connsiteY2" fmla="*/ 21757 h 1578718"/>
                <a:gd name="connsiteX3" fmla="*/ 587627 w 1424596"/>
                <a:gd name="connsiteY3" fmla="*/ 4239 h 1578718"/>
                <a:gd name="connsiteX4" fmla="*/ 335379 w 1424596"/>
                <a:gd name="connsiteY4" fmla="*/ 81315 h 1578718"/>
                <a:gd name="connsiteX5" fmla="*/ 107655 w 1424596"/>
                <a:gd name="connsiteY5" fmla="*/ 351081 h 1578718"/>
                <a:gd name="connsiteX6" fmla="*/ 2551 w 1424596"/>
                <a:gd name="connsiteY6" fmla="*/ 683908 h 1578718"/>
                <a:gd name="connsiteX7" fmla="*/ 48096 w 1424596"/>
                <a:gd name="connsiteY7" fmla="*/ 964184 h 1578718"/>
                <a:gd name="connsiteX8" fmla="*/ 198744 w 1424596"/>
                <a:gd name="connsiteY8" fmla="*/ 1202419 h 1578718"/>
                <a:gd name="connsiteX9" fmla="*/ 591131 w 1424596"/>
                <a:gd name="connsiteY9" fmla="*/ 1479191 h 1578718"/>
                <a:gd name="connsiteX10" fmla="*/ 937972 w 1424596"/>
                <a:gd name="connsiteY10" fmla="*/ 1577288 h 1578718"/>
                <a:gd name="connsiteX11" fmla="*/ 1232262 w 1424596"/>
                <a:gd name="connsiteY11" fmla="*/ 1524736 h 1578718"/>
                <a:gd name="connsiteX12" fmla="*/ 1414441 w 1424596"/>
                <a:gd name="connsiteY12" fmla="*/ 1356570 h 1578718"/>
                <a:gd name="connsiteX13" fmla="*/ 1393420 w 1424596"/>
                <a:gd name="connsiteY13" fmla="*/ 1153370 h 1578718"/>
                <a:gd name="connsiteX14" fmla="*/ 1326855 w 1424596"/>
                <a:gd name="connsiteY14" fmla="*/ 988708 h 1578718"/>
                <a:gd name="connsiteX15" fmla="*/ 1127158 w 1424596"/>
                <a:gd name="connsiteY15" fmla="*/ 803026 h 1578718"/>
                <a:gd name="connsiteX16" fmla="*/ 888924 w 1424596"/>
                <a:gd name="connsiteY16" fmla="*/ 697922 h 1578718"/>
                <a:gd name="connsiteX17" fmla="*/ 650689 w 1424596"/>
                <a:gd name="connsiteY17" fmla="*/ 613839 h 1578718"/>
                <a:gd name="connsiteX18" fmla="*/ 566606 w 1424596"/>
                <a:gd name="connsiteY18" fmla="*/ 554281 h 1578718"/>
                <a:gd name="connsiteX19" fmla="*/ 535075 w 1424596"/>
                <a:gd name="connsiteY19" fmla="*/ 470198 h 1578718"/>
                <a:gd name="connsiteX20" fmla="*/ 535075 w 1424596"/>
                <a:gd name="connsiteY20" fmla="*/ 365094 h 1578718"/>
                <a:gd name="connsiteX21" fmla="*/ 601641 w 1424596"/>
                <a:gd name="connsiteY21" fmla="*/ 274005 h 1578718"/>
                <a:gd name="connsiteX22" fmla="*/ 713751 w 1424596"/>
                <a:gd name="connsiteY22" fmla="*/ 168901 h 1578718"/>
                <a:gd name="connsiteX23" fmla="*/ 1025558 w 1424596"/>
                <a:gd name="connsiteY23" fmla="*/ 161895 h 1578718"/>
                <a:gd name="connsiteX24" fmla="*/ 1396924 w 1424596"/>
                <a:gd name="connsiteY24" fmla="*/ 266998 h 1578718"/>
                <a:gd name="connsiteX0" fmla="*/ 1396924 w 1424596"/>
                <a:gd name="connsiteY0" fmla="*/ 266998 h 1578718"/>
                <a:gd name="connsiteX1" fmla="*/ 1179710 w 1424596"/>
                <a:gd name="connsiteY1" fmla="*/ 119853 h 1578718"/>
                <a:gd name="connsiteX2" fmla="*/ 906441 w 1424596"/>
                <a:gd name="connsiteY2" fmla="*/ 21757 h 1578718"/>
                <a:gd name="connsiteX3" fmla="*/ 587627 w 1424596"/>
                <a:gd name="connsiteY3" fmla="*/ 4239 h 1578718"/>
                <a:gd name="connsiteX4" fmla="*/ 335379 w 1424596"/>
                <a:gd name="connsiteY4" fmla="*/ 81315 h 1578718"/>
                <a:gd name="connsiteX5" fmla="*/ 107655 w 1424596"/>
                <a:gd name="connsiteY5" fmla="*/ 351081 h 1578718"/>
                <a:gd name="connsiteX6" fmla="*/ 2551 w 1424596"/>
                <a:gd name="connsiteY6" fmla="*/ 683908 h 1578718"/>
                <a:gd name="connsiteX7" fmla="*/ 48096 w 1424596"/>
                <a:gd name="connsiteY7" fmla="*/ 964184 h 1578718"/>
                <a:gd name="connsiteX8" fmla="*/ 198744 w 1424596"/>
                <a:gd name="connsiteY8" fmla="*/ 1202419 h 1578718"/>
                <a:gd name="connsiteX9" fmla="*/ 591131 w 1424596"/>
                <a:gd name="connsiteY9" fmla="*/ 1479191 h 1578718"/>
                <a:gd name="connsiteX10" fmla="*/ 937972 w 1424596"/>
                <a:gd name="connsiteY10" fmla="*/ 1577288 h 1578718"/>
                <a:gd name="connsiteX11" fmla="*/ 1232262 w 1424596"/>
                <a:gd name="connsiteY11" fmla="*/ 1524736 h 1578718"/>
                <a:gd name="connsiteX12" fmla="*/ 1414441 w 1424596"/>
                <a:gd name="connsiteY12" fmla="*/ 1356570 h 1578718"/>
                <a:gd name="connsiteX13" fmla="*/ 1393420 w 1424596"/>
                <a:gd name="connsiteY13" fmla="*/ 1153370 h 1578718"/>
                <a:gd name="connsiteX14" fmla="*/ 1326855 w 1424596"/>
                <a:gd name="connsiteY14" fmla="*/ 988708 h 1578718"/>
                <a:gd name="connsiteX15" fmla="*/ 1127158 w 1424596"/>
                <a:gd name="connsiteY15" fmla="*/ 803026 h 1578718"/>
                <a:gd name="connsiteX16" fmla="*/ 888924 w 1424596"/>
                <a:gd name="connsiteY16" fmla="*/ 697922 h 1578718"/>
                <a:gd name="connsiteX17" fmla="*/ 650689 w 1424596"/>
                <a:gd name="connsiteY17" fmla="*/ 613839 h 1578718"/>
                <a:gd name="connsiteX18" fmla="*/ 566606 w 1424596"/>
                <a:gd name="connsiteY18" fmla="*/ 554281 h 1578718"/>
                <a:gd name="connsiteX19" fmla="*/ 535075 w 1424596"/>
                <a:gd name="connsiteY19" fmla="*/ 470198 h 1578718"/>
                <a:gd name="connsiteX20" fmla="*/ 601641 w 1424596"/>
                <a:gd name="connsiteY20" fmla="*/ 274005 h 1578718"/>
                <a:gd name="connsiteX21" fmla="*/ 713751 w 1424596"/>
                <a:gd name="connsiteY21" fmla="*/ 168901 h 1578718"/>
                <a:gd name="connsiteX22" fmla="*/ 1025558 w 1424596"/>
                <a:gd name="connsiteY22" fmla="*/ 161895 h 1578718"/>
                <a:gd name="connsiteX23" fmla="*/ 1396924 w 1424596"/>
                <a:gd name="connsiteY23" fmla="*/ 266998 h 1578718"/>
                <a:gd name="connsiteX0" fmla="*/ 1396924 w 1424596"/>
                <a:gd name="connsiteY0" fmla="*/ 266998 h 1578718"/>
                <a:gd name="connsiteX1" fmla="*/ 1179710 w 1424596"/>
                <a:gd name="connsiteY1" fmla="*/ 119853 h 1578718"/>
                <a:gd name="connsiteX2" fmla="*/ 906441 w 1424596"/>
                <a:gd name="connsiteY2" fmla="*/ 21757 h 1578718"/>
                <a:gd name="connsiteX3" fmla="*/ 587627 w 1424596"/>
                <a:gd name="connsiteY3" fmla="*/ 4239 h 1578718"/>
                <a:gd name="connsiteX4" fmla="*/ 335379 w 1424596"/>
                <a:gd name="connsiteY4" fmla="*/ 81315 h 1578718"/>
                <a:gd name="connsiteX5" fmla="*/ 107655 w 1424596"/>
                <a:gd name="connsiteY5" fmla="*/ 351081 h 1578718"/>
                <a:gd name="connsiteX6" fmla="*/ 2551 w 1424596"/>
                <a:gd name="connsiteY6" fmla="*/ 683908 h 1578718"/>
                <a:gd name="connsiteX7" fmla="*/ 48096 w 1424596"/>
                <a:gd name="connsiteY7" fmla="*/ 964184 h 1578718"/>
                <a:gd name="connsiteX8" fmla="*/ 198744 w 1424596"/>
                <a:gd name="connsiteY8" fmla="*/ 1202419 h 1578718"/>
                <a:gd name="connsiteX9" fmla="*/ 591131 w 1424596"/>
                <a:gd name="connsiteY9" fmla="*/ 1479191 h 1578718"/>
                <a:gd name="connsiteX10" fmla="*/ 937972 w 1424596"/>
                <a:gd name="connsiteY10" fmla="*/ 1577288 h 1578718"/>
                <a:gd name="connsiteX11" fmla="*/ 1232262 w 1424596"/>
                <a:gd name="connsiteY11" fmla="*/ 1524736 h 1578718"/>
                <a:gd name="connsiteX12" fmla="*/ 1414441 w 1424596"/>
                <a:gd name="connsiteY12" fmla="*/ 1356570 h 1578718"/>
                <a:gd name="connsiteX13" fmla="*/ 1393420 w 1424596"/>
                <a:gd name="connsiteY13" fmla="*/ 1153370 h 1578718"/>
                <a:gd name="connsiteX14" fmla="*/ 1326855 w 1424596"/>
                <a:gd name="connsiteY14" fmla="*/ 988708 h 1578718"/>
                <a:gd name="connsiteX15" fmla="*/ 1127158 w 1424596"/>
                <a:gd name="connsiteY15" fmla="*/ 803026 h 1578718"/>
                <a:gd name="connsiteX16" fmla="*/ 888924 w 1424596"/>
                <a:gd name="connsiteY16" fmla="*/ 697922 h 1578718"/>
                <a:gd name="connsiteX17" fmla="*/ 650689 w 1424596"/>
                <a:gd name="connsiteY17" fmla="*/ 613839 h 1578718"/>
                <a:gd name="connsiteX18" fmla="*/ 566606 w 1424596"/>
                <a:gd name="connsiteY18" fmla="*/ 554281 h 1578718"/>
                <a:gd name="connsiteX19" fmla="*/ 524565 w 1424596"/>
                <a:gd name="connsiteY19" fmla="*/ 424653 h 1578718"/>
                <a:gd name="connsiteX20" fmla="*/ 601641 w 1424596"/>
                <a:gd name="connsiteY20" fmla="*/ 274005 h 1578718"/>
                <a:gd name="connsiteX21" fmla="*/ 713751 w 1424596"/>
                <a:gd name="connsiteY21" fmla="*/ 168901 h 1578718"/>
                <a:gd name="connsiteX22" fmla="*/ 1025558 w 1424596"/>
                <a:gd name="connsiteY22" fmla="*/ 161895 h 1578718"/>
                <a:gd name="connsiteX23" fmla="*/ 1396924 w 1424596"/>
                <a:gd name="connsiteY23" fmla="*/ 266998 h 1578718"/>
                <a:gd name="connsiteX0" fmla="*/ 1396924 w 1424596"/>
                <a:gd name="connsiteY0" fmla="*/ 266998 h 1578718"/>
                <a:gd name="connsiteX1" fmla="*/ 1179710 w 1424596"/>
                <a:gd name="connsiteY1" fmla="*/ 119853 h 1578718"/>
                <a:gd name="connsiteX2" fmla="*/ 906441 w 1424596"/>
                <a:gd name="connsiteY2" fmla="*/ 21757 h 1578718"/>
                <a:gd name="connsiteX3" fmla="*/ 587627 w 1424596"/>
                <a:gd name="connsiteY3" fmla="*/ 4239 h 1578718"/>
                <a:gd name="connsiteX4" fmla="*/ 335379 w 1424596"/>
                <a:gd name="connsiteY4" fmla="*/ 81315 h 1578718"/>
                <a:gd name="connsiteX5" fmla="*/ 107655 w 1424596"/>
                <a:gd name="connsiteY5" fmla="*/ 351081 h 1578718"/>
                <a:gd name="connsiteX6" fmla="*/ 2551 w 1424596"/>
                <a:gd name="connsiteY6" fmla="*/ 683908 h 1578718"/>
                <a:gd name="connsiteX7" fmla="*/ 48096 w 1424596"/>
                <a:gd name="connsiteY7" fmla="*/ 964184 h 1578718"/>
                <a:gd name="connsiteX8" fmla="*/ 198744 w 1424596"/>
                <a:gd name="connsiteY8" fmla="*/ 1202419 h 1578718"/>
                <a:gd name="connsiteX9" fmla="*/ 591131 w 1424596"/>
                <a:gd name="connsiteY9" fmla="*/ 1479191 h 1578718"/>
                <a:gd name="connsiteX10" fmla="*/ 937972 w 1424596"/>
                <a:gd name="connsiteY10" fmla="*/ 1577288 h 1578718"/>
                <a:gd name="connsiteX11" fmla="*/ 1232262 w 1424596"/>
                <a:gd name="connsiteY11" fmla="*/ 1524736 h 1578718"/>
                <a:gd name="connsiteX12" fmla="*/ 1414441 w 1424596"/>
                <a:gd name="connsiteY12" fmla="*/ 1356570 h 1578718"/>
                <a:gd name="connsiteX13" fmla="*/ 1393420 w 1424596"/>
                <a:gd name="connsiteY13" fmla="*/ 1153370 h 1578718"/>
                <a:gd name="connsiteX14" fmla="*/ 1326855 w 1424596"/>
                <a:gd name="connsiteY14" fmla="*/ 988708 h 1578718"/>
                <a:gd name="connsiteX15" fmla="*/ 1127158 w 1424596"/>
                <a:gd name="connsiteY15" fmla="*/ 803026 h 1578718"/>
                <a:gd name="connsiteX16" fmla="*/ 888924 w 1424596"/>
                <a:gd name="connsiteY16" fmla="*/ 697922 h 1578718"/>
                <a:gd name="connsiteX17" fmla="*/ 650689 w 1424596"/>
                <a:gd name="connsiteY17" fmla="*/ 613839 h 1578718"/>
                <a:gd name="connsiteX18" fmla="*/ 566606 w 1424596"/>
                <a:gd name="connsiteY18" fmla="*/ 554281 h 1578718"/>
                <a:gd name="connsiteX19" fmla="*/ 524565 w 1424596"/>
                <a:gd name="connsiteY19" fmla="*/ 424653 h 1578718"/>
                <a:gd name="connsiteX20" fmla="*/ 563103 w 1424596"/>
                <a:gd name="connsiteY20" fmla="*/ 249481 h 1578718"/>
                <a:gd name="connsiteX21" fmla="*/ 713751 w 1424596"/>
                <a:gd name="connsiteY21" fmla="*/ 168901 h 1578718"/>
                <a:gd name="connsiteX22" fmla="*/ 1025558 w 1424596"/>
                <a:gd name="connsiteY22" fmla="*/ 161895 h 1578718"/>
                <a:gd name="connsiteX23" fmla="*/ 1396924 w 1424596"/>
                <a:gd name="connsiteY23" fmla="*/ 266998 h 1578718"/>
                <a:gd name="connsiteX0" fmla="*/ 1396924 w 1424596"/>
                <a:gd name="connsiteY0" fmla="*/ 266998 h 1578718"/>
                <a:gd name="connsiteX1" fmla="*/ 1179710 w 1424596"/>
                <a:gd name="connsiteY1" fmla="*/ 119853 h 1578718"/>
                <a:gd name="connsiteX2" fmla="*/ 906441 w 1424596"/>
                <a:gd name="connsiteY2" fmla="*/ 21757 h 1578718"/>
                <a:gd name="connsiteX3" fmla="*/ 587627 w 1424596"/>
                <a:gd name="connsiteY3" fmla="*/ 4239 h 1578718"/>
                <a:gd name="connsiteX4" fmla="*/ 335379 w 1424596"/>
                <a:gd name="connsiteY4" fmla="*/ 81315 h 1578718"/>
                <a:gd name="connsiteX5" fmla="*/ 107655 w 1424596"/>
                <a:gd name="connsiteY5" fmla="*/ 351081 h 1578718"/>
                <a:gd name="connsiteX6" fmla="*/ 2551 w 1424596"/>
                <a:gd name="connsiteY6" fmla="*/ 683908 h 1578718"/>
                <a:gd name="connsiteX7" fmla="*/ 48096 w 1424596"/>
                <a:gd name="connsiteY7" fmla="*/ 964184 h 1578718"/>
                <a:gd name="connsiteX8" fmla="*/ 198744 w 1424596"/>
                <a:gd name="connsiteY8" fmla="*/ 1202419 h 1578718"/>
                <a:gd name="connsiteX9" fmla="*/ 591131 w 1424596"/>
                <a:gd name="connsiteY9" fmla="*/ 1479191 h 1578718"/>
                <a:gd name="connsiteX10" fmla="*/ 937972 w 1424596"/>
                <a:gd name="connsiteY10" fmla="*/ 1577288 h 1578718"/>
                <a:gd name="connsiteX11" fmla="*/ 1232262 w 1424596"/>
                <a:gd name="connsiteY11" fmla="*/ 1524736 h 1578718"/>
                <a:gd name="connsiteX12" fmla="*/ 1414441 w 1424596"/>
                <a:gd name="connsiteY12" fmla="*/ 1356570 h 1578718"/>
                <a:gd name="connsiteX13" fmla="*/ 1393420 w 1424596"/>
                <a:gd name="connsiteY13" fmla="*/ 1153370 h 1578718"/>
                <a:gd name="connsiteX14" fmla="*/ 1326855 w 1424596"/>
                <a:gd name="connsiteY14" fmla="*/ 988708 h 1578718"/>
                <a:gd name="connsiteX15" fmla="*/ 1127158 w 1424596"/>
                <a:gd name="connsiteY15" fmla="*/ 803026 h 1578718"/>
                <a:gd name="connsiteX16" fmla="*/ 888924 w 1424596"/>
                <a:gd name="connsiteY16" fmla="*/ 697922 h 1578718"/>
                <a:gd name="connsiteX17" fmla="*/ 689227 w 1424596"/>
                <a:gd name="connsiteY17" fmla="*/ 627853 h 1578718"/>
                <a:gd name="connsiteX18" fmla="*/ 566606 w 1424596"/>
                <a:gd name="connsiteY18" fmla="*/ 554281 h 1578718"/>
                <a:gd name="connsiteX19" fmla="*/ 524565 w 1424596"/>
                <a:gd name="connsiteY19" fmla="*/ 424653 h 1578718"/>
                <a:gd name="connsiteX20" fmla="*/ 563103 w 1424596"/>
                <a:gd name="connsiteY20" fmla="*/ 249481 h 1578718"/>
                <a:gd name="connsiteX21" fmla="*/ 713751 w 1424596"/>
                <a:gd name="connsiteY21" fmla="*/ 168901 h 1578718"/>
                <a:gd name="connsiteX22" fmla="*/ 1025558 w 1424596"/>
                <a:gd name="connsiteY22" fmla="*/ 161895 h 1578718"/>
                <a:gd name="connsiteX23" fmla="*/ 1396924 w 1424596"/>
                <a:gd name="connsiteY23" fmla="*/ 266998 h 1578718"/>
                <a:gd name="connsiteX0" fmla="*/ 1396924 w 1430285"/>
                <a:gd name="connsiteY0" fmla="*/ 266998 h 1578718"/>
                <a:gd name="connsiteX1" fmla="*/ 1179710 w 1430285"/>
                <a:gd name="connsiteY1" fmla="*/ 119853 h 1578718"/>
                <a:gd name="connsiteX2" fmla="*/ 906441 w 1430285"/>
                <a:gd name="connsiteY2" fmla="*/ 21757 h 1578718"/>
                <a:gd name="connsiteX3" fmla="*/ 587627 w 1430285"/>
                <a:gd name="connsiteY3" fmla="*/ 4239 h 1578718"/>
                <a:gd name="connsiteX4" fmla="*/ 335379 w 1430285"/>
                <a:gd name="connsiteY4" fmla="*/ 81315 h 1578718"/>
                <a:gd name="connsiteX5" fmla="*/ 107655 w 1430285"/>
                <a:gd name="connsiteY5" fmla="*/ 351081 h 1578718"/>
                <a:gd name="connsiteX6" fmla="*/ 2551 w 1430285"/>
                <a:gd name="connsiteY6" fmla="*/ 683908 h 1578718"/>
                <a:gd name="connsiteX7" fmla="*/ 48096 w 1430285"/>
                <a:gd name="connsiteY7" fmla="*/ 964184 h 1578718"/>
                <a:gd name="connsiteX8" fmla="*/ 198744 w 1430285"/>
                <a:gd name="connsiteY8" fmla="*/ 1202419 h 1578718"/>
                <a:gd name="connsiteX9" fmla="*/ 591131 w 1430285"/>
                <a:gd name="connsiteY9" fmla="*/ 1479191 h 1578718"/>
                <a:gd name="connsiteX10" fmla="*/ 937972 w 1430285"/>
                <a:gd name="connsiteY10" fmla="*/ 1577288 h 1578718"/>
                <a:gd name="connsiteX11" fmla="*/ 1232262 w 1430285"/>
                <a:gd name="connsiteY11" fmla="*/ 1524736 h 1578718"/>
                <a:gd name="connsiteX12" fmla="*/ 1414441 w 1430285"/>
                <a:gd name="connsiteY12" fmla="*/ 1356570 h 1578718"/>
                <a:gd name="connsiteX13" fmla="*/ 1410937 w 1430285"/>
                <a:gd name="connsiteY13" fmla="*/ 1163880 h 1578718"/>
                <a:gd name="connsiteX14" fmla="*/ 1326855 w 1430285"/>
                <a:gd name="connsiteY14" fmla="*/ 988708 h 1578718"/>
                <a:gd name="connsiteX15" fmla="*/ 1127158 w 1430285"/>
                <a:gd name="connsiteY15" fmla="*/ 803026 h 1578718"/>
                <a:gd name="connsiteX16" fmla="*/ 888924 w 1430285"/>
                <a:gd name="connsiteY16" fmla="*/ 697922 h 1578718"/>
                <a:gd name="connsiteX17" fmla="*/ 689227 w 1430285"/>
                <a:gd name="connsiteY17" fmla="*/ 627853 h 1578718"/>
                <a:gd name="connsiteX18" fmla="*/ 566606 w 1430285"/>
                <a:gd name="connsiteY18" fmla="*/ 554281 h 1578718"/>
                <a:gd name="connsiteX19" fmla="*/ 524565 w 1430285"/>
                <a:gd name="connsiteY19" fmla="*/ 424653 h 1578718"/>
                <a:gd name="connsiteX20" fmla="*/ 563103 w 1430285"/>
                <a:gd name="connsiteY20" fmla="*/ 249481 h 1578718"/>
                <a:gd name="connsiteX21" fmla="*/ 713751 w 1430285"/>
                <a:gd name="connsiteY21" fmla="*/ 168901 h 1578718"/>
                <a:gd name="connsiteX22" fmla="*/ 1025558 w 1430285"/>
                <a:gd name="connsiteY22" fmla="*/ 161895 h 1578718"/>
                <a:gd name="connsiteX23" fmla="*/ 1396924 w 1430285"/>
                <a:gd name="connsiteY23" fmla="*/ 266998 h 1578718"/>
                <a:gd name="connsiteX0" fmla="*/ 1396924 w 1430285"/>
                <a:gd name="connsiteY0" fmla="*/ 269054 h 1580774"/>
                <a:gd name="connsiteX1" fmla="*/ 1179710 w 1430285"/>
                <a:gd name="connsiteY1" fmla="*/ 121909 h 1580774"/>
                <a:gd name="connsiteX2" fmla="*/ 906441 w 1430285"/>
                <a:gd name="connsiteY2" fmla="*/ 23813 h 1580774"/>
                <a:gd name="connsiteX3" fmla="*/ 587627 w 1430285"/>
                <a:gd name="connsiteY3" fmla="*/ 6295 h 1580774"/>
                <a:gd name="connsiteX4" fmla="*/ 317862 w 1430285"/>
                <a:gd name="connsiteY4" fmla="*/ 111399 h 1580774"/>
                <a:gd name="connsiteX5" fmla="*/ 107655 w 1430285"/>
                <a:gd name="connsiteY5" fmla="*/ 353137 h 1580774"/>
                <a:gd name="connsiteX6" fmla="*/ 2551 w 1430285"/>
                <a:gd name="connsiteY6" fmla="*/ 685964 h 1580774"/>
                <a:gd name="connsiteX7" fmla="*/ 48096 w 1430285"/>
                <a:gd name="connsiteY7" fmla="*/ 966240 h 1580774"/>
                <a:gd name="connsiteX8" fmla="*/ 198744 w 1430285"/>
                <a:gd name="connsiteY8" fmla="*/ 1204475 h 1580774"/>
                <a:gd name="connsiteX9" fmla="*/ 591131 w 1430285"/>
                <a:gd name="connsiteY9" fmla="*/ 1481247 h 1580774"/>
                <a:gd name="connsiteX10" fmla="*/ 937972 w 1430285"/>
                <a:gd name="connsiteY10" fmla="*/ 1579344 h 1580774"/>
                <a:gd name="connsiteX11" fmla="*/ 1232262 w 1430285"/>
                <a:gd name="connsiteY11" fmla="*/ 1526792 h 1580774"/>
                <a:gd name="connsiteX12" fmla="*/ 1414441 w 1430285"/>
                <a:gd name="connsiteY12" fmla="*/ 1358626 h 1580774"/>
                <a:gd name="connsiteX13" fmla="*/ 1410937 w 1430285"/>
                <a:gd name="connsiteY13" fmla="*/ 1165936 h 1580774"/>
                <a:gd name="connsiteX14" fmla="*/ 1326855 w 1430285"/>
                <a:gd name="connsiteY14" fmla="*/ 990764 h 1580774"/>
                <a:gd name="connsiteX15" fmla="*/ 1127158 w 1430285"/>
                <a:gd name="connsiteY15" fmla="*/ 805082 h 1580774"/>
                <a:gd name="connsiteX16" fmla="*/ 888924 w 1430285"/>
                <a:gd name="connsiteY16" fmla="*/ 699978 h 1580774"/>
                <a:gd name="connsiteX17" fmla="*/ 689227 w 1430285"/>
                <a:gd name="connsiteY17" fmla="*/ 629909 h 1580774"/>
                <a:gd name="connsiteX18" fmla="*/ 566606 w 1430285"/>
                <a:gd name="connsiteY18" fmla="*/ 556337 h 1580774"/>
                <a:gd name="connsiteX19" fmla="*/ 524565 w 1430285"/>
                <a:gd name="connsiteY19" fmla="*/ 426709 h 1580774"/>
                <a:gd name="connsiteX20" fmla="*/ 563103 w 1430285"/>
                <a:gd name="connsiteY20" fmla="*/ 251537 h 1580774"/>
                <a:gd name="connsiteX21" fmla="*/ 713751 w 1430285"/>
                <a:gd name="connsiteY21" fmla="*/ 170957 h 1580774"/>
                <a:gd name="connsiteX22" fmla="*/ 1025558 w 1430285"/>
                <a:gd name="connsiteY22" fmla="*/ 163951 h 1580774"/>
                <a:gd name="connsiteX23" fmla="*/ 1396924 w 1430285"/>
                <a:gd name="connsiteY23" fmla="*/ 269054 h 1580774"/>
                <a:gd name="connsiteX0" fmla="*/ 1396924 w 1430285"/>
                <a:gd name="connsiteY0" fmla="*/ 269054 h 1580774"/>
                <a:gd name="connsiteX1" fmla="*/ 1179710 w 1430285"/>
                <a:gd name="connsiteY1" fmla="*/ 121909 h 1580774"/>
                <a:gd name="connsiteX2" fmla="*/ 906441 w 1430285"/>
                <a:gd name="connsiteY2" fmla="*/ 23813 h 1580774"/>
                <a:gd name="connsiteX3" fmla="*/ 587627 w 1430285"/>
                <a:gd name="connsiteY3" fmla="*/ 6295 h 1580774"/>
                <a:gd name="connsiteX4" fmla="*/ 317862 w 1430285"/>
                <a:gd name="connsiteY4" fmla="*/ 111399 h 1580774"/>
                <a:gd name="connsiteX5" fmla="*/ 107655 w 1430285"/>
                <a:gd name="connsiteY5" fmla="*/ 353137 h 1580774"/>
                <a:gd name="connsiteX6" fmla="*/ 2551 w 1430285"/>
                <a:gd name="connsiteY6" fmla="*/ 685964 h 1580774"/>
                <a:gd name="connsiteX7" fmla="*/ 48096 w 1430285"/>
                <a:gd name="connsiteY7" fmla="*/ 966240 h 1580774"/>
                <a:gd name="connsiteX8" fmla="*/ 219764 w 1430285"/>
                <a:gd name="connsiteY8" fmla="*/ 1239509 h 1580774"/>
                <a:gd name="connsiteX9" fmla="*/ 591131 w 1430285"/>
                <a:gd name="connsiteY9" fmla="*/ 1481247 h 1580774"/>
                <a:gd name="connsiteX10" fmla="*/ 937972 w 1430285"/>
                <a:gd name="connsiteY10" fmla="*/ 1579344 h 1580774"/>
                <a:gd name="connsiteX11" fmla="*/ 1232262 w 1430285"/>
                <a:gd name="connsiteY11" fmla="*/ 1526792 h 1580774"/>
                <a:gd name="connsiteX12" fmla="*/ 1414441 w 1430285"/>
                <a:gd name="connsiteY12" fmla="*/ 1358626 h 1580774"/>
                <a:gd name="connsiteX13" fmla="*/ 1410937 w 1430285"/>
                <a:gd name="connsiteY13" fmla="*/ 1165936 h 1580774"/>
                <a:gd name="connsiteX14" fmla="*/ 1326855 w 1430285"/>
                <a:gd name="connsiteY14" fmla="*/ 990764 h 1580774"/>
                <a:gd name="connsiteX15" fmla="*/ 1127158 w 1430285"/>
                <a:gd name="connsiteY15" fmla="*/ 805082 h 1580774"/>
                <a:gd name="connsiteX16" fmla="*/ 888924 w 1430285"/>
                <a:gd name="connsiteY16" fmla="*/ 699978 h 1580774"/>
                <a:gd name="connsiteX17" fmla="*/ 689227 w 1430285"/>
                <a:gd name="connsiteY17" fmla="*/ 629909 h 1580774"/>
                <a:gd name="connsiteX18" fmla="*/ 566606 w 1430285"/>
                <a:gd name="connsiteY18" fmla="*/ 556337 h 1580774"/>
                <a:gd name="connsiteX19" fmla="*/ 524565 w 1430285"/>
                <a:gd name="connsiteY19" fmla="*/ 426709 h 1580774"/>
                <a:gd name="connsiteX20" fmla="*/ 563103 w 1430285"/>
                <a:gd name="connsiteY20" fmla="*/ 251537 h 1580774"/>
                <a:gd name="connsiteX21" fmla="*/ 713751 w 1430285"/>
                <a:gd name="connsiteY21" fmla="*/ 170957 h 1580774"/>
                <a:gd name="connsiteX22" fmla="*/ 1025558 w 1430285"/>
                <a:gd name="connsiteY22" fmla="*/ 163951 h 1580774"/>
                <a:gd name="connsiteX23" fmla="*/ 1396924 w 1430285"/>
                <a:gd name="connsiteY23" fmla="*/ 269054 h 1580774"/>
                <a:gd name="connsiteX0" fmla="*/ 1396924 w 1430285"/>
                <a:gd name="connsiteY0" fmla="*/ 269054 h 1580774"/>
                <a:gd name="connsiteX1" fmla="*/ 1179710 w 1430285"/>
                <a:gd name="connsiteY1" fmla="*/ 121909 h 1580774"/>
                <a:gd name="connsiteX2" fmla="*/ 906441 w 1430285"/>
                <a:gd name="connsiteY2" fmla="*/ 23813 h 1580774"/>
                <a:gd name="connsiteX3" fmla="*/ 587627 w 1430285"/>
                <a:gd name="connsiteY3" fmla="*/ 6295 h 1580774"/>
                <a:gd name="connsiteX4" fmla="*/ 317862 w 1430285"/>
                <a:gd name="connsiteY4" fmla="*/ 111399 h 1580774"/>
                <a:gd name="connsiteX5" fmla="*/ 107655 w 1430285"/>
                <a:gd name="connsiteY5" fmla="*/ 353137 h 1580774"/>
                <a:gd name="connsiteX6" fmla="*/ 2551 w 1430285"/>
                <a:gd name="connsiteY6" fmla="*/ 685964 h 1580774"/>
                <a:gd name="connsiteX7" fmla="*/ 48096 w 1430285"/>
                <a:gd name="connsiteY7" fmla="*/ 966240 h 1580774"/>
                <a:gd name="connsiteX8" fmla="*/ 219764 w 1430285"/>
                <a:gd name="connsiteY8" fmla="*/ 1239509 h 1580774"/>
                <a:gd name="connsiteX9" fmla="*/ 591131 w 1430285"/>
                <a:gd name="connsiteY9" fmla="*/ 1481247 h 1580774"/>
                <a:gd name="connsiteX10" fmla="*/ 937972 w 1430285"/>
                <a:gd name="connsiteY10" fmla="*/ 1579344 h 1580774"/>
                <a:gd name="connsiteX11" fmla="*/ 1232262 w 1430285"/>
                <a:gd name="connsiteY11" fmla="*/ 1526792 h 1580774"/>
                <a:gd name="connsiteX12" fmla="*/ 1414441 w 1430285"/>
                <a:gd name="connsiteY12" fmla="*/ 1358626 h 1580774"/>
                <a:gd name="connsiteX13" fmla="*/ 1410937 w 1430285"/>
                <a:gd name="connsiteY13" fmla="*/ 1165936 h 1580774"/>
                <a:gd name="connsiteX14" fmla="*/ 1326855 w 1430285"/>
                <a:gd name="connsiteY14" fmla="*/ 990764 h 1580774"/>
                <a:gd name="connsiteX15" fmla="*/ 1127158 w 1430285"/>
                <a:gd name="connsiteY15" fmla="*/ 805082 h 1580774"/>
                <a:gd name="connsiteX16" fmla="*/ 888924 w 1430285"/>
                <a:gd name="connsiteY16" fmla="*/ 699978 h 1580774"/>
                <a:gd name="connsiteX17" fmla="*/ 689227 w 1430285"/>
                <a:gd name="connsiteY17" fmla="*/ 629909 h 1580774"/>
                <a:gd name="connsiteX18" fmla="*/ 566606 w 1430285"/>
                <a:gd name="connsiteY18" fmla="*/ 556337 h 1580774"/>
                <a:gd name="connsiteX19" fmla="*/ 524565 w 1430285"/>
                <a:gd name="connsiteY19" fmla="*/ 426709 h 1580774"/>
                <a:gd name="connsiteX20" fmla="*/ 573613 w 1430285"/>
                <a:gd name="connsiteY20" fmla="*/ 258544 h 1580774"/>
                <a:gd name="connsiteX21" fmla="*/ 713751 w 1430285"/>
                <a:gd name="connsiteY21" fmla="*/ 170957 h 1580774"/>
                <a:gd name="connsiteX22" fmla="*/ 1025558 w 1430285"/>
                <a:gd name="connsiteY22" fmla="*/ 163951 h 1580774"/>
                <a:gd name="connsiteX23" fmla="*/ 1396924 w 1430285"/>
                <a:gd name="connsiteY23" fmla="*/ 269054 h 158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30285" h="1580774">
                  <a:moveTo>
                    <a:pt x="1396924" y="269054"/>
                  </a:moveTo>
                  <a:cubicBezTo>
                    <a:pt x="1422616" y="262047"/>
                    <a:pt x="1261457" y="162782"/>
                    <a:pt x="1179710" y="121909"/>
                  </a:cubicBezTo>
                  <a:cubicBezTo>
                    <a:pt x="1097963" y="81035"/>
                    <a:pt x="1005121" y="43082"/>
                    <a:pt x="906441" y="23813"/>
                  </a:cubicBezTo>
                  <a:cubicBezTo>
                    <a:pt x="807761" y="4544"/>
                    <a:pt x="685723" y="-8303"/>
                    <a:pt x="587627" y="6295"/>
                  </a:cubicBezTo>
                  <a:cubicBezTo>
                    <a:pt x="489531" y="20893"/>
                    <a:pt x="397857" y="53592"/>
                    <a:pt x="317862" y="111399"/>
                  </a:cubicBezTo>
                  <a:cubicBezTo>
                    <a:pt x="237867" y="169206"/>
                    <a:pt x="160207" y="257376"/>
                    <a:pt x="107655" y="353137"/>
                  </a:cubicBezTo>
                  <a:cubicBezTo>
                    <a:pt x="55103" y="448898"/>
                    <a:pt x="12477" y="583780"/>
                    <a:pt x="2551" y="685964"/>
                  </a:cubicBezTo>
                  <a:cubicBezTo>
                    <a:pt x="-7375" y="788148"/>
                    <a:pt x="12478" y="886244"/>
                    <a:pt x="48096" y="966240"/>
                  </a:cubicBezTo>
                  <a:cubicBezTo>
                    <a:pt x="83714" y="1046236"/>
                    <a:pt x="129258" y="1153675"/>
                    <a:pt x="219764" y="1239509"/>
                  </a:cubicBezTo>
                  <a:cubicBezTo>
                    <a:pt x="310270" y="1325343"/>
                    <a:pt x="471430" y="1424608"/>
                    <a:pt x="591131" y="1481247"/>
                  </a:cubicBezTo>
                  <a:cubicBezTo>
                    <a:pt x="710832" y="1537886"/>
                    <a:pt x="831117" y="1571753"/>
                    <a:pt x="937972" y="1579344"/>
                  </a:cubicBezTo>
                  <a:cubicBezTo>
                    <a:pt x="1044827" y="1586935"/>
                    <a:pt x="1152850" y="1563578"/>
                    <a:pt x="1232262" y="1526792"/>
                  </a:cubicBezTo>
                  <a:cubicBezTo>
                    <a:pt x="1311673" y="1490006"/>
                    <a:pt x="1384662" y="1418768"/>
                    <a:pt x="1414441" y="1358626"/>
                  </a:cubicBezTo>
                  <a:cubicBezTo>
                    <a:pt x="1444220" y="1298484"/>
                    <a:pt x="1425535" y="1227246"/>
                    <a:pt x="1410937" y="1165936"/>
                  </a:cubicBezTo>
                  <a:cubicBezTo>
                    <a:pt x="1396339" y="1104626"/>
                    <a:pt x="1374151" y="1050906"/>
                    <a:pt x="1326855" y="990764"/>
                  </a:cubicBezTo>
                  <a:cubicBezTo>
                    <a:pt x="1279559" y="930622"/>
                    <a:pt x="1200146" y="853546"/>
                    <a:pt x="1127158" y="805082"/>
                  </a:cubicBezTo>
                  <a:cubicBezTo>
                    <a:pt x="1054170" y="756618"/>
                    <a:pt x="961912" y="729173"/>
                    <a:pt x="888924" y="699978"/>
                  </a:cubicBezTo>
                  <a:cubicBezTo>
                    <a:pt x="815936" y="670783"/>
                    <a:pt x="742947" y="653849"/>
                    <a:pt x="689227" y="629909"/>
                  </a:cubicBezTo>
                  <a:cubicBezTo>
                    <a:pt x="635507" y="605969"/>
                    <a:pt x="594050" y="590204"/>
                    <a:pt x="566606" y="556337"/>
                  </a:cubicBezTo>
                  <a:cubicBezTo>
                    <a:pt x="539162" y="522470"/>
                    <a:pt x="523397" y="476341"/>
                    <a:pt x="524565" y="426709"/>
                  </a:cubicBezTo>
                  <a:cubicBezTo>
                    <a:pt x="525733" y="377077"/>
                    <a:pt x="542082" y="301169"/>
                    <a:pt x="573613" y="258544"/>
                  </a:cubicBezTo>
                  <a:cubicBezTo>
                    <a:pt x="605144" y="215919"/>
                    <a:pt x="643098" y="189642"/>
                    <a:pt x="713751" y="170957"/>
                  </a:cubicBezTo>
                  <a:cubicBezTo>
                    <a:pt x="784404" y="152272"/>
                    <a:pt x="909360" y="147602"/>
                    <a:pt x="1025558" y="163951"/>
                  </a:cubicBezTo>
                  <a:cubicBezTo>
                    <a:pt x="1141756" y="180300"/>
                    <a:pt x="1371232" y="276061"/>
                    <a:pt x="1396924" y="269054"/>
                  </a:cubicBezTo>
                  <a:close/>
                </a:path>
              </a:pathLst>
            </a:custGeom>
            <a:solidFill>
              <a:srgbClr val="CC39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C4406FA5-8BCF-4C7D-BFB9-9BDD1BEDF40A}"/>
                </a:ext>
              </a:extLst>
            </p:cNvPr>
            <p:cNvSpPr/>
            <p:nvPr/>
          </p:nvSpPr>
          <p:spPr>
            <a:xfrm>
              <a:off x="16202634" y="3262546"/>
              <a:ext cx="1529784" cy="1280140"/>
            </a:xfrm>
            <a:custGeom>
              <a:avLst/>
              <a:gdLst>
                <a:gd name="connsiteX0" fmla="*/ 1561183 w 1566999"/>
                <a:gd name="connsiteY0" fmla="*/ 813903 h 1286445"/>
                <a:gd name="connsiteX1" fmla="*/ 1284736 w 1566999"/>
                <a:gd name="connsiteY1" fmla="*/ 1035060 h 1286445"/>
                <a:gd name="connsiteX2" fmla="*/ 948748 w 1566999"/>
                <a:gd name="connsiteY2" fmla="*/ 1137133 h 1286445"/>
                <a:gd name="connsiteX3" fmla="*/ 638277 w 1566999"/>
                <a:gd name="connsiteY3" fmla="*/ 1094603 h 1286445"/>
                <a:gd name="connsiteX4" fmla="*/ 442638 w 1566999"/>
                <a:gd name="connsiteY4" fmla="*/ 932988 h 1286445"/>
                <a:gd name="connsiteX5" fmla="*/ 429879 w 1566999"/>
                <a:gd name="connsiteY5" fmla="*/ 843674 h 1286445"/>
                <a:gd name="connsiteX6" fmla="*/ 497927 w 1566999"/>
                <a:gd name="connsiteY6" fmla="*/ 779879 h 1286445"/>
                <a:gd name="connsiteX7" fmla="*/ 659542 w 1566999"/>
                <a:gd name="connsiteY7" fmla="*/ 805397 h 1286445"/>
                <a:gd name="connsiteX8" fmla="*/ 816904 w 1566999"/>
                <a:gd name="connsiteY8" fmla="*/ 818156 h 1286445"/>
                <a:gd name="connsiteX9" fmla="*/ 1046567 w 1566999"/>
                <a:gd name="connsiteY9" fmla="*/ 694819 h 1286445"/>
                <a:gd name="connsiteX10" fmla="*/ 1174158 w 1566999"/>
                <a:gd name="connsiteY10" fmla="*/ 439637 h 1286445"/>
                <a:gd name="connsiteX11" fmla="*/ 1178411 w 1566999"/>
                <a:gd name="connsiteY11" fmla="*/ 252504 h 1286445"/>
                <a:gd name="connsiteX12" fmla="*/ 1089097 w 1566999"/>
                <a:gd name="connsiteY12" fmla="*/ 107901 h 1286445"/>
                <a:gd name="connsiteX13" fmla="*/ 927482 w 1566999"/>
                <a:gd name="connsiteY13" fmla="*/ 22841 h 1286445"/>
                <a:gd name="connsiteX14" fmla="*/ 680807 w 1566999"/>
                <a:gd name="connsiteY14" fmla="*/ 10082 h 1286445"/>
                <a:gd name="connsiteX15" fmla="*/ 289529 w 1566999"/>
                <a:gd name="connsiteY15" fmla="*/ 154685 h 1286445"/>
                <a:gd name="connsiteX16" fmla="*/ 8829 w 1566999"/>
                <a:gd name="connsiteY16" fmla="*/ 524698 h 1286445"/>
                <a:gd name="connsiteX17" fmla="*/ 98143 w 1566999"/>
                <a:gd name="connsiteY17" fmla="*/ 907470 h 1286445"/>
                <a:gd name="connsiteX18" fmla="*/ 374589 w 1566999"/>
                <a:gd name="connsiteY18" fmla="*/ 1179663 h 1286445"/>
                <a:gd name="connsiteX19" fmla="*/ 778627 w 1566999"/>
                <a:gd name="connsiteY19" fmla="*/ 1285989 h 1286445"/>
                <a:gd name="connsiteX20" fmla="*/ 1195423 w 1566999"/>
                <a:gd name="connsiteY20" fmla="*/ 1209434 h 1286445"/>
                <a:gd name="connsiteX21" fmla="*/ 1450604 w 1566999"/>
                <a:gd name="connsiteY21" fmla="*/ 1013795 h 1286445"/>
                <a:gd name="connsiteX22" fmla="*/ 1561183 w 1566999"/>
                <a:gd name="connsiteY22" fmla="*/ 813903 h 1286445"/>
                <a:gd name="connsiteX0" fmla="*/ 1561183 w 1566999"/>
                <a:gd name="connsiteY0" fmla="*/ 807598 h 1280140"/>
                <a:gd name="connsiteX1" fmla="*/ 1284736 w 1566999"/>
                <a:gd name="connsiteY1" fmla="*/ 1028755 h 1280140"/>
                <a:gd name="connsiteX2" fmla="*/ 948748 w 1566999"/>
                <a:gd name="connsiteY2" fmla="*/ 1130828 h 1280140"/>
                <a:gd name="connsiteX3" fmla="*/ 638277 w 1566999"/>
                <a:gd name="connsiteY3" fmla="*/ 1088298 h 1280140"/>
                <a:gd name="connsiteX4" fmla="*/ 442638 w 1566999"/>
                <a:gd name="connsiteY4" fmla="*/ 926683 h 1280140"/>
                <a:gd name="connsiteX5" fmla="*/ 429879 w 1566999"/>
                <a:gd name="connsiteY5" fmla="*/ 837369 h 1280140"/>
                <a:gd name="connsiteX6" fmla="*/ 497927 w 1566999"/>
                <a:gd name="connsiteY6" fmla="*/ 773574 h 1280140"/>
                <a:gd name="connsiteX7" fmla="*/ 659542 w 1566999"/>
                <a:gd name="connsiteY7" fmla="*/ 799092 h 1280140"/>
                <a:gd name="connsiteX8" fmla="*/ 816904 w 1566999"/>
                <a:gd name="connsiteY8" fmla="*/ 811851 h 1280140"/>
                <a:gd name="connsiteX9" fmla="*/ 1046567 w 1566999"/>
                <a:gd name="connsiteY9" fmla="*/ 688514 h 1280140"/>
                <a:gd name="connsiteX10" fmla="*/ 1174158 w 1566999"/>
                <a:gd name="connsiteY10" fmla="*/ 433332 h 1280140"/>
                <a:gd name="connsiteX11" fmla="*/ 1178411 w 1566999"/>
                <a:gd name="connsiteY11" fmla="*/ 246199 h 1280140"/>
                <a:gd name="connsiteX12" fmla="*/ 1089097 w 1566999"/>
                <a:gd name="connsiteY12" fmla="*/ 101596 h 1280140"/>
                <a:gd name="connsiteX13" fmla="*/ 927482 w 1566999"/>
                <a:gd name="connsiteY13" fmla="*/ 16536 h 1280140"/>
                <a:gd name="connsiteX14" fmla="*/ 604253 w 1566999"/>
                <a:gd name="connsiteY14" fmla="*/ 12283 h 1280140"/>
                <a:gd name="connsiteX15" fmla="*/ 289529 w 1566999"/>
                <a:gd name="connsiteY15" fmla="*/ 148380 h 1280140"/>
                <a:gd name="connsiteX16" fmla="*/ 8829 w 1566999"/>
                <a:gd name="connsiteY16" fmla="*/ 518393 h 1280140"/>
                <a:gd name="connsiteX17" fmla="*/ 98143 w 1566999"/>
                <a:gd name="connsiteY17" fmla="*/ 901165 h 1280140"/>
                <a:gd name="connsiteX18" fmla="*/ 374589 w 1566999"/>
                <a:gd name="connsiteY18" fmla="*/ 1173358 h 1280140"/>
                <a:gd name="connsiteX19" fmla="*/ 778627 w 1566999"/>
                <a:gd name="connsiteY19" fmla="*/ 1279684 h 1280140"/>
                <a:gd name="connsiteX20" fmla="*/ 1195423 w 1566999"/>
                <a:gd name="connsiteY20" fmla="*/ 1203129 h 1280140"/>
                <a:gd name="connsiteX21" fmla="*/ 1450604 w 1566999"/>
                <a:gd name="connsiteY21" fmla="*/ 1007490 h 1280140"/>
                <a:gd name="connsiteX22" fmla="*/ 1561183 w 1566999"/>
                <a:gd name="connsiteY22" fmla="*/ 807598 h 1280140"/>
                <a:gd name="connsiteX0" fmla="*/ 1561183 w 1566999"/>
                <a:gd name="connsiteY0" fmla="*/ 807598 h 1280140"/>
                <a:gd name="connsiteX1" fmla="*/ 1284736 w 1566999"/>
                <a:gd name="connsiteY1" fmla="*/ 1028755 h 1280140"/>
                <a:gd name="connsiteX2" fmla="*/ 948748 w 1566999"/>
                <a:gd name="connsiteY2" fmla="*/ 1130828 h 1280140"/>
                <a:gd name="connsiteX3" fmla="*/ 638277 w 1566999"/>
                <a:gd name="connsiteY3" fmla="*/ 1088298 h 1280140"/>
                <a:gd name="connsiteX4" fmla="*/ 442638 w 1566999"/>
                <a:gd name="connsiteY4" fmla="*/ 926683 h 1280140"/>
                <a:gd name="connsiteX5" fmla="*/ 429879 w 1566999"/>
                <a:gd name="connsiteY5" fmla="*/ 837369 h 1280140"/>
                <a:gd name="connsiteX6" fmla="*/ 497927 w 1566999"/>
                <a:gd name="connsiteY6" fmla="*/ 773574 h 1280140"/>
                <a:gd name="connsiteX7" fmla="*/ 659542 w 1566999"/>
                <a:gd name="connsiteY7" fmla="*/ 799092 h 1280140"/>
                <a:gd name="connsiteX8" fmla="*/ 816904 w 1566999"/>
                <a:gd name="connsiteY8" fmla="*/ 811851 h 1280140"/>
                <a:gd name="connsiteX9" fmla="*/ 1046567 w 1566999"/>
                <a:gd name="connsiteY9" fmla="*/ 688514 h 1280140"/>
                <a:gd name="connsiteX10" fmla="*/ 1178411 w 1566999"/>
                <a:gd name="connsiteY10" fmla="*/ 463103 h 1280140"/>
                <a:gd name="connsiteX11" fmla="*/ 1178411 w 1566999"/>
                <a:gd name="connsiteY11" fmla="*/ 246199 h 1280140"/>
                <a:gd name="connsiteX12" fmla="*/ 1089097 w 1566999"/>
                <a:gd name="connsiteY12" fmla="*/ 101596 h 1280140"/>
                <a:gd name="connsiteX13" fmla="*/ 927482 w 1566999"/>
                <a:gd name="connsiteY13" fmla="*/ 16536 h 1280140"/>
                <a:gd name="connsiteX14" fmla="*/ 604253 w 1566999"/>
                <a:gd name="connsiteY14" fmla="*/ 12283 h 1280140"/>
                <a:gd name="connsiteX15" fmla="*/ 289529 w 1566999"/>
                <a:gd name="connsiteY15" fmla="*/ 148380 h 1280140"/>
                <a:gd name="connsiteX16" fmla="*/ 8829 w 1566999"/>
                <a:gd name="connsiteY16" fmla="*/ 518393 h 1280140"/>
                <a:gd name="connsiteX17" fmla="*/ 98143 w 1566999"/>
                <a:gd name="connsiteY17" fmla="*/ 901165 h 1280140"/>
                <a:gd name="connsiteX18" fmla="*/ 374589 w 1566999"/>
                <a:gd name="connsiteY18" fmla="*/ 1173358 h 1280140"/>
                <a:gd name="connsiteX19" fmla="*/ 778627 w 1566999"/>
                <a:gd name="connsiteY19" fmla="*/ 1279684 h 1280140"/>
                <a:gd name="connsiteX20" fmla="*/ 1195423 w 1566999"/>
                <a:gd name="connsiteY20" fmla="*/ 1203129 h 1280140"/>
                <a:gd name="connsiteX21" fmla="*/ 1450604 w 1566999"/>
                <a:gd name="connsiteY21" fmla="*/ 1007490 h 1280140"/>
                <a:gd name="connsiteX22" fmla="*/ 1561183 w 1566999"/>
                <a:gd name="connsiteY22" fmla="*/ 807598 h 1280140"/>
                <a:gd name="connsiteX0" fmla="*/ 1545782 w 1551598"/>
                <a:gd name="connsiteY0" fmla="*/ 807598 h 1280140"/>
                <a:gd name="connsiteX1" fmla="*/ 1269335 w 1551598"/>
                <a:gd name="connsiteY1" fmla="*/ 1028755 h 1280140"/>
                <a:gd name="connsiteX2" fmla="*/ 933347 w 1551598"/>
                <a:gd name="connsiteY2" fmla="*/ 1130828 h 1280140"/>
                <a:gd name="connsiteX3" fmla="*/ 622876 w 1551598"/>
                <a:gd name="connsiteY3" fmla="*/ 1088298 h 1280140"/>
                <a:gd name="connsiteX4" fmla="*/ 427237 w 1551598"/>
                <a:gd name="connsiteY4" fmla="*/ 926683 h 1280140"/>
                <a:gd name="connsiteX5" fmla="*/ 414478 w 1551598"/>
                <a:gd name="connsiteY5" fmla="*/ 837369 h 1280140"/>
                <a:gd name="connsiteX6" fmla="*/ 482526 w 1551598"/>
                <a:gd name="connsiteY6" fmla="*/ 773574 h 1280140"/>
                <a:gd name="connsiteX7" fmla="*/ 644141 w 1551598"/>
                <a:gd name="connsiteY7" fmla="*/ 799092 h 1280140"/>
                <a:gd name="connsiteX8" fmla="*/ 801503 w 1551598"/>
                <a:gd name="connsiteY8" fmla="*/ 811851 h 1280140"/>
                <a:gd name="connsiteX9" fmla="*/ 1031166 w 1551598"/>
                <a:gd name="connsiteY9" fmla="*/ 688514 h 1280140"/>
                <a:gd name="connsiteX10" fmla="*/ 1163010 w 1551598"/>
                <a:gd name="connsiteY10" fmla="*/ 463103 h 1280140"/>
                <a:gd name="connsiteX11" fmla="*/ 1163010 w 1551598"/>
                <a:gd name="connsiteY11" fmla="*/ 246199 h 1280140"/>
                <a:gd name="connsiteX12" fmla="*/ 1073696 w 1551598"/>
                <a:gd name="connsiteY12" fmla="*/ 101596 h 1280140"/>
                <a:gd name="connsiteX13" fmla="*/ 912081 w 1551598"/>
                <a:gd name="connsiteY13" fmla="*/ 16536 h 1280140"/>
                <a:gd name="connsiteX14" fmla="*/ 588852 w 1551598"/>
                <a:gd name="connsiteY14" fmla="*/ 12283 h 1280140"/>
                <a:gd name="connsiteX15" fmla="*/ 274128 w 1551598"/>
                <a:gd name="connsiteY15" fmla="*/ 148380 h 1280140"/>
                <a:gd name="connsiteX16" fmla="*/ 10441 w 1551598"/>
                <a:gd name="connsiteY16" fmla="*/ 488622 h 1280140"/>
                <a:gd name="connsiteX17" fmla="*/ 82742 w 1551598"/>
                <a:gd name="connsiteY17" fmla="*/ 901165 h 1280140"/>
                <a:gd name="connsiteX18" fmla="*/ 359188 w 1551598"/>
                <a:gd name="connsiteY18" fmla="*/ 1173358 h 1280140"/>
                <a:gd name="connsiteX19" fmla="*/ 763226 w 1551598"/>
                <a:gd name="connsiteY19" fmla="*/ 1279684 h 1280140"/>
                <a:gd name="connsiteX20" fmla="*/ 1180022 w 1551598"/>
                <a:gd name="connsiteY20" fmla="*/ 1203129 h 1280140"/>
                <a:gd name="connsiteX21" fmla="*/ 1435203 w 1551598"/>
                <a:gd name="connsiteY21" fmla="*/ 1007490 h 1280140"/>
                <a:gd name="connsiteX22" fmla="*/ 1545782 w 1551598"/>
                <a:gd name="connsiteY22" fmla="*/ 807598 h 1280140"/>
                <a:gd name="connsiteX0" fmla="*/ 1545782 w 1551598"/>
                <a:gd name="connsiteY0" fmla="*/ 807598 h 1280140"/>
                <a:gd name="connsiteX1" fmla="*/ 1269335 w 1551598"/>
                <a:gd name="connsiteY1" fmla="*/ 1028755 h 1280140"/>
                <a:gd name="connsiteX2" fmla="*/ 933347 w 1551598"/>
                <a:gd name="connsiteY2" fmla="*/ 1130828 h 1280140"/>
                <a:gd name="connsiteX3" fmla="*/ 622876 w 1551598"/>
                <a:gd name="connsiteY3" fmla="*/ 1088298 h 1280140"/>
                <a:gd name="connsiteX4" fmla="*/ 427237 w 1551598"/>
                <a:gd name="connsiteY4" fmla="*/ 926683 h 1280140"/>
                <a:gd name="connsiteX5" fmla="*/ 418731 w 1551598"/>
                <a:gd name="connsiteY5" fmla="*/ 828863 h 1280140"/>
                <a:gd name="connsiteX6" fmla="*/ 482526 w 1551598"/>
                <a:gd name="connsiteY6" fmla="*/ 773574 h 1280140"/>
                <a:gd name="connsiteX7" fmla="*/ 644141 w 1551598"/>
                <a:gd name="connsiteY7" fmla="*/ 799092 h 1280140"/>
                <a:gd name="connsiteX8" fmla="*/ 801503 w 1551598"/>
                <a:gd name="connsiteY8" fmla="*/ 811851 h 1280140"/>
                <a:gd name="connsiteX9" fmla="*/ 1031166 w 1551598"/>
                <a:gd name="connsiteY9" fmla="*/ 688514 h 1280140"/>
                <a:gd name="connsiteX10" fmla="*/ 1163010 w 1551598"/>
                <a:gd name="connsiteY10" fmla="*/ 463103 h 1280140"/>
                <a:gd name="connsiteX11" fmla="*/ 1163010 w 1551598"/>
                <a:gd name="connsiteY11" fmla="*/ 246199 h 1280140"/>
                <a:gd name="connsiteX12" fmla="*/ 1073696 w 1551598"/>
                <a:gd name="connsiteY12" fmla="*/ 101596 h 1280140"/>
                <a:gd name="connsiteX13" fmla="*/ 912081 w 1551598"/>
                <a:gd name="connsiteY13" fmla="*/ 16536 h 1280140"/>
                <a:gd name="connsiteX14" fmla="*/ 588852 w 1551598"/>
                <a:gd name="connsiteY14" fmla="*/ 12283 h 1280140"/>
                <a:gd name="connsiteX15" fmla="*/ 274128 w 1551598"/>
                <a:gd name="connsiteY15" fmla="*/ 148380 h 1280140"/>
                <a:gd name="connsiteX16" fmla="*/ 10441 w 1551598"/>
                <a:gd name="connsiteY16" fmla="*/ 488622 h 1280140"/>
                <a:gd name="connsiteX17" fmla="*/ 82742 w 1551598"/>
                <a:gd name="connsiteY17" fmla="*/ 901165 h 1280140"/>
                <a:gd name="connsiteX18" fmla="*/ 359188 w 1551598"/>
                <a:gd name="connsiteY18" fmla="*/ 1173358 h 1280140"/>
                <a:gd name="connsiteX19" fmla="*/ 763226 w 1551598"/>
                <a:gd name="connsiteY19" fmla="*/ 1279684 h 1280140"/>
                <a:gd name="connsiteX20" fmla="*/ 1180022 w 1551598"/>
                <a:gd name="connsiteY20" fmla="*/ 1203129 h 1280140"/>
                <a:gd name="connsiteX21" fmla="*/ 1435203 w 1551598"/>
                <a:gd name="connsiteY21" fmla="*/ 1007490 h 1280140"/>
                <a:gd name="connsiteX22" fmla="*/ 1545782 w 1551598"/>
                <a:gd name="connsiteY22" fmla="*/ 807598 h 1280140"/>
                <a:gd name="connsiteX0" fmla="*/ 1545782 w 1551598"/>
                <a:gd name="connsiteY0" fmla="*/ 807598 h 1280140"/>
                <a:gd name="connsiteX1" fmla="*/ 1269335 w 1551598"/>
                <a:gd name="connsiteY1" fmla="*/ 1028755 h 1280140"/>
                <a:gd name="connsiteX2" fmla="*/ 933347 w 1551598"/>
                <a:gd name="connsiteY2" fmla="*/ 1130828 h 1280140"/>
                <a:gd name="connsiteX3" fmla="*/ 622876 w 1551598"/>
                <a:gd name="connsiteY3" fmla="*/ 1088298 h 1280140"/>
                <a:gd name="connsiteX4" fmla="*/ 427237 w 1551598"/>
                <a:gd name="connsiteY4" fmla="*/ 926683 h 1280140"/>
                <a:gd name="connsiteX5" fmla="*/ 418731 w 1551598"/>
                <a:gd name="connsiteY5" fmla="*/ 828863 h 1280140"/>
                <a:gd name="connsiteX6" fmla="*/ 482526 w 1551598"/>
                <a:gd name="connsiteY6" fmla="*/ 773574 h 1280140"/>
                <a:gd name="connsiteX7" fmla="*/ 644141 w 1551598"/>
                <a:gd name="connsiteY7" fmla="*/ 799092 h 1280140"/>
                <a:gd name="connsiteX8" fmla="*/ 822768 w 1551598"/>
                <a:gd name="connsiteY8" fmla="*/ 799092 h 1280140"/>
                <a:gd name="connsiteX9" fmla="*/ 1031166 w 1551598"/>
                <a:gd name="connsiteY9" fmla="*/ 688514 h 1280140"/>
                <a:gd name="connsiteX10" fmla="*/ 1163010 w 1551598"/>
                <a:gd name="connsiteY10" fmla="*/ 463103 h 1280140"/>
                <a:gd name="connsiteX11" fmla="*/ 1163010 w 1551598"/>
                <a:gd name="connsiteY11" fmla="*/ 246199 h 1280140"/>
                <a:gd name="connsiteX12" fmla="*/ 1073696 w 1551598"/>
                <a:gd name="connsiteY12" fmla="*/ 101596 h 1280140"/>
                <a:gd name="connsiteX13" fmla="*/ 912081 w 1551598"/>
                <a:gd name="connsiteY13" fmla="*/ 16536 h 1280140"/>
                <a:gd name="connsiteX14" fmla="*/ 588852 w 1551598"/>
                <a:gd name="connsiteY14" fmla="*/ 12283 h 1280140"/>
                <a:gd name="connsiteX15" fmla="*/ 274128 w 1551598"/>
                <a:gd name="connsiteY15" fmla="*/ 148380 h 1280140"/>
                <a:gd name="connsiteX16" fmla="*/ 10441 w 1551598"/>
                <a:gd name="connsiteY16" fmla="*/ 488622 h 1280140"/>
                <a:gd name="connsiteX17" fmla="*/ 82742 w 1551598"/>
                <a:gd name="connsiteY17" fmla="*/ 901165 h 1280140"/>
                <a:gd name="connsiteX18" fmla="*/ 359188 w 1551598"/>
                <a:gd name="connsiteY18" fmla="*/ 1173358 h 1280140"/>
                <a:gd name="connsiteX19" fmla="*/ 763226 w 1551598"/>
                <a:gd name="connsiteY19" fmla="*/ 1279684 h 1280140"/>
                <a:gd name="connsiteX20" fmla="*/ 1180022 w 1551598"/>
                <a:gd name="connsiteY20" fmla="*/ 1203129 h 1280140"/>
                <a:gd name="connsiteX21" fmla="*/ 1435203 w 1551598"/>
                <a:gd name="connsiteY21" fmla="*/ 1007490 h 1280140"/>
                <a:gd name="connsiteX22" fmla="*/ 1545782 w 1551598"/>
                <a:gd name="connsiteY22" fmla="*/ 807598 h 1280140"/>
                <a:gd name="connsiteX0" fmla="*/ 1545782 w 1551598"/>
                <a:gd name="connsiteY0" fmla="*/ 807598 h 1280140"/>
                <a:gd name="connsiteX1" fmla="*/ 1269335 w 1551598"/>
                <a:gd name="connsiteY1" fmla="*/ 1028755 h 1280140"/>
                <a:gd name="connsiteX2" fmla="*/ 933347 w 1551598"/>
                <a:gd name="connsiteY2" fmla="*/ 1130828 h 1280140"/>
                <a:gd name="connsiteX3" fmla="*/ 622876 w 1551598"/>
                <a:gd name="connsiteY3" fmla="*/ 1088298 h 1280140"/>
                <a:gd name="connsiteX4" fmla="*/ 448502 w 1551598"/>
                <a:gd name="connsiteY4" fmla="*/ 947948 h 1280140"/>
                <a:gd name="connsiteX5" fmla="*/ 418731 w 1551598"/>
                <a:gd name="connsiteY5" fmla="*/ 828863 h 1280140"/>
                <a:gd name="connsiteX6" fmla="*/ 482526 w 1551598"/>
                <a:gd name="connsiteY6" fmla="*/ 773574 h 1280140"/>
                <a:gd name="connsiteX7" fmla="*/ 644141 w 1551598"/>
                <a:gd name="connsiteY7" fmla="*/ 799092 h 1280140"/>
                <a:gd name="connsiteX8" fmla="*/ 822768 w 1551598"/>
                <a:gd name="connsiteY8" fmla="*/ 799092 h 1280140"/>
                <a:gd name="connsiteX9" fmla="*/ 1031166 w 1551598"/>
                <a:gd name="connsiteY9" fmla="*/ 688514 h 1280140"/>
                <a:gd name="connsiteX10" fmla="*/ 1163010 w 1551598"/>
                <a:gd name="connsiteY10" fmla="*/ 463103 h 1280140"/>
                <a:gd name="connsiteX11" fmla="*/ 1163010 w 1551598"/>
                <a:gd name="connsiteY11" fmla="*/ 246199 h 1280140"/>
                <a:gd name="connsiteX12" fmla="*/ 1073696 w 1551598"/>
                <a:gd name="connsiteY12" fmla="*/ 101596 h 1280140"/>
                <a:gd name="connsiteX13" fmla="*/ 912081 w 1551598"/>
                <a:gd name="connsiteY13" fmla="*/ 16536 h 1280140"/>
                <a:gd name="connsiteX14" fmla="*/ 588852 w 1551598"/>
                <a:gd name="connsiteY14" fmla="*/ 12283 h 1280140"/>
                <a:gd name="connsiteX15" fmla="*/ 274128 w 1551598"/>
                <a:gd name="connsiteY15" fmla="*/ 148380 h 1280140"/>
                <a:gd name="connsiteX16" fmla="*/ 10441 w 1551598"/>
                <a:gd name="connsiteY16" fmla="*/ 488622 h 1280140"/>
                <a:gd name="connsiteX17" fmla="*/ 82742 w 1551598"/>
                <a:gd name="connsiteY17" fmla="*/ 901165 h 1280140"/>
                <a:gd name="connsiteX18" fmla="*/ 359188 w 1551598"/>
                <a:gd name="connsiteY18" fmla="*/ 1173358 h 1280140"/>
                <a:gd name="connsiteX19" fmla="*/ 763226 w 1551598"/>
                <a:gd name="connsiteY19" fmla="*/ 1279684 h 1280140"/>
                <a:gd name="connsiteX20" fmla="*/ 1180022 w 1551598"/>
                <a:gd name="connsiteY20" fmla="*/ 1203129 h 1280140"/>
                <a:gd name="connsiteX21" fmla="*/ 1435203 w 1551598"/>
                <a:gd name="connsiteY21" fmla="*/ 1007490 h 1280140"/>
                <a:gd name="connsiteX22" fmla="*/ 1545782 w 1551598"/>
                <a:gd name="connsiteY22" fmla="*/ 807598 h 1280140"/>
                <a:gd name="connsiteX0" fmla="*/ 1545782 w 1551598"/>
                <a:gd name="connsiteY0" fmla="*/ 807598 h 1280140"/>
                <a:gd name="connsiteX1" fmla="*/ 1269335 w 1551598"/>
                <a:gd name="connsiteY1" fmla="*/ 1028755 h 1280140"/>
                <a:gd name="connsiteX2" fmla="*/ 933347 w 1551598"/>
                <a:gd name="connsiteY2" fmla="*/ 1130828 h 1280140"/>
                <a:gd name="connsiteX3" fmla="*/ 648394 w 1551598"/>
                <a:gd name="connsiteY3" fmla="*/ 1084045 h 1280140"/>
                <a:gd name="connsiteX4" fmla="*/ 448502 w 1551598"/>
                <a:gd name="connsiteY4" fmla="*/ 947948 h 1280140"/>
                <a:gd name="connsiteX5" fmla="*/ 418731 w 1551598"/>
                <a:gd name="connsiteY5" fmla="*/ 828863 h 1280140"/>
                <a:gd name="connsiteX6" fmla="*/ 482526 w 1551598"/>
                <a:gd name="connsiteY6" fmla="*/ 773574 h 1280140"/>
                <a:gd name="connsiteX7" fmla="*/ 644141 w 1551598"/>
                <a:gd name="connsiteY7" fmla="*/ 799092 h 1280140"/>
                <a:gd name="connsiteX8" fmla="*/ 822768 w 1551598"/>
                <a:gd name="connsiteY8" fmla="*/ 799092 h 1280140"/>
                <a:gd name="connsiteX9" fmla="*/ 1031166 w 1551598"/>
                <a:gd name="connsiteY9" fmla="*/ 688514 h 1280140"/>
                <a:gd name="connsiteX10" fmla="*/ 1163010 w 1551598"/>
                <a:gd name="connsiteY10" fmla="*/ 463103 h 1280140"/>
                <a:gd name="connsiteX11" fmla="*/ 1163010 w 1551598"/>
                <a:gd name="connsiteY11" fmla="*/ 246199 h 1280140"/>
                <a:gd name="connsiteX12" fmla="*/ 1073696 w 1551598"/>
                <a:gd name="connsiteY12" fmla="*/ 101596 h 1280140"/>
                <a:gd name="connsiteX13" fmla="*/ 912081 w 1551598"/>
                <a:gd name="connsiteY13" fmla="*/ 16536 h 1280140"/>
                <a:gd name="connsiteX14" fmla="*/ 588852 w 1551598"/>
                <a:gd name="connsiteY14" fmla="*/ 12283 h 1280140"/>
                <a:gd name="connsiteX15" fmla="*/ 274128 w 1551598"/>
                <a:gd name="connsiteY15" fmla="*/ 148380 h 1280140"/>
                <a:gd name="connsiteX16" fmla="*/ 10441 w 1551598"/>
                <a:gd name="connsiteY16" fmla="*/ 488622 h 1280140"/>
                <a:gd name="connsiteX17" fmla="*/ 82742 w 1551598"/>
                <a:gd name="connsiteY17" fmla="*/ 901165 h 1280140"/>
                <a:gd name="connsiteX18" fmla="*/ 359188 w 1551598"/>
                <a:gd name="connsiteY18" fmla="*/ 1173358 h 1280140"/>
                <a:gd name="connsiteX19" fmla="*/ 763226 w 1551598"/>
                <a:gd name="connsiteY19" fmla="*/ 1279684 h 1280140"/>
                <a:gd name="connsiteX20" fmla="*/ 1180022 w 1551598"/>
                <a:gd name="connsiteY20" fmla="*/ 1203129 h 1280140"/>
                <a:gd name="connsiteX21" fmla="*/ 1435203 w 1551598"/>
                <a:gd name="connsiteY21" fmla="*/ 1007490 h 1280140"/>
                <a:gd name="connsiteX22" fmla="*/ 1545782 w 1551598"/>
                <a:gd name="connsiteY22" fmla="*/ 807598 h 1280140"/>
                <a:gd name="connsiteX0" fmla="*/ 1523968 w 1529784"/>
                <a:gd name="connsiteY0" fmla="*/ 807598 h 1280140"/>
                <a:gd name="connsiteX1" fmla="*/ 1247521 w 1529784"/>
                <a:gd name="connsiteY1" fmla="*/ 1028755 h 1280140"/>
                <a:gd name="connsiteX2" fmla="*/ 911533 w 1529784"/>
                <a:gd name="connsiteY2" fmla="*/ 1130828 h 1280140"/>
                <a:gd name="connsiteX3" fmla="*/ 626580 w 1529784"/>
                <a:gd name="connsiteY3" fmla="*/ 1084045 h 1280140"/>
                <a:gd name="connsiteX4" fmla="*/ 426688 w 1529784"/>
                <a:gd name="connsiteY4" fmla="*/ 947948 h 1280140"/>
                <a:gd name="connsiteX5" fmla="*/ 396917 w 1529784"/>
                <a:gd name="connsiteY5" fmla="*/ 828863 h 1280140"/>
                <a:gd name="connsiteX6" fmla="*/ 460712 w 1529784"/>
                <a:gd name="connsiteY6" fmla="*/ 773574 h 1280140"/>
                <a:gd name="connsiteX7" fmla="*/ 622327 w 1529784"/>
                <a:gd name="connsiteY7" fmla="*/ 799092 h 1280140"/>
                <a:gd name="connsiteX8" fmla="*/ 800954 w 1529784"/>
                <a:gd name="connsiteY8" fmla="*/ 799092 h 1280140"/>
                <a:gd name="connsiteX9" fmla="*/ 1009352 w 1529784"/>
                <a:gd name="connsiteY9" fmla="*/ 688514 h 1280140"/>
                <a:gd name="connsiteX10" fmla="*/ 1141196 w 1529784"/>
                <a:gd name="connsiteY10" fmla="*/ 463103 h 1280140"/>
                <a:gd name="connsiteX11" fmla="*/ 1141196 w 1529784"/>
                <a:gd name="connsiteY11" fmla="*/ 246199 h 1280140"/>
                <a:gd name="connsiteX12" fmla="*/ 1051882 w 1529784"/>
                <a:gd name="connsiteY12" fmla="*/ 101596 h 1280140"/>
                <a:gd name="connsiteX13" fmla="*/ 890267 w 1529784"/>
                <a:gd name="connsiteY13" fmla="*/ 16536 h 1280140"/>
                <a:gd name="connsiteX14" fmla="*/ 567038 w 1529784"/>
                <a:gd name="connsiteY14" fmla="*/ 12283 h 1280140"/>
                <a:gd name="connsiteX15" fmla="*/ 252314 w 1529784"/>
                <a:gd name="connsiteY15" fmla="*/ 148380 h 1280140"/>
                <a:gd name="connsiteX16" fmla="*/ 14146 w 1529784"/>
                <a:gd name="connsiteY16" fmla="*/ 484369 h 1280140"/>
                <a:gd name="connsiteX17" fmla="*/ 60928 w 1529784"/>
                <a:gd name="connsiteY17" fmla="*/ 901165 h 1280140"/>
                <a:gd name="connsiteX18" fmla="*/ 337374 w 1529784"/>
                <a:gd name="connsiteY18" fmla="*/ 1173358 h 1280140"/>
                <a:gd name="connsiteX19" fmla="*/ 741412 w 1529784"/>
                <a:gd name="connsiteY19" fmla="*/ 1279684 h 1280140"/>
                <a:gd name="connsiteX20" fmla="*/ 1158208 w 1529784"/>
                <a:gd name="connsiteY20" fmla="*/ 1203129 h 1280140"/>
                <a:gd name="connsiteX21" fmla="*/ 1413389 w 1529784"/>
                <a:gd name="connsiteY21" fmla="*/ 1007490 h 1280140"/>
                <a:gd name="connsiteX22" fmla="*/ 1523968 w 1529784"/>
                <a:gd name="connsiteY22" fmla="*/ 807598 h 1280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29784" h="1280140">
                  <a:moveTo>
                    <a:pt x="1523968" y="807598"/>
                  </a:moveTo>
                  <a:cubicBezTo>
                    <a:pt x="1496323" y="811142"/>
                    <a:pt x="1349593" y="974883"/>
                    <a:pt x="1247521" y="1028755"/>
                  </a:cubicBezTo>
                  <a:cubicBezTo>
                    <a:pt x="1145449" y="1082627"/>
                    <a:pt x="1015023" y="1121613"/>
                    <a:pt x="911533" y="1130828"/>
                  </a:cubicBezTo>
                  <a:cubicBezTo>
                    <a:pt x="808043" y="1140043"/>
                    <a:pt x="707388" y="1114525"/>
                    <a:pt x="626580" y="1084045"/>
                  </a:cubicBezTo>
                  <a:cubicBezTo>
                    <a:pt x="545773" y="1053565"/>
                    <a:pt x="464965" y="990478"/>
                    <a:pt x="426688" y="947948"/>
                  </a:cubicBezTo>
                  <a:cubicBezTo>
                    <a:pt x="388411" y="905418"/>
                    <a:pt x="391246" y="857925"/>
                    <a:pt x="396917" y="828863"/>
                  </a:cubicBezTo>
                  <a:cubicBezTo>
                    <a:pt x="402588" y="799801"/>
                    <a:pt x="423144" y="778536"/>
                    <a:pt x="460712" y="773574"/>
                  </a:cubicBezTo>
                  <a:cubicBezTo>
                    <a:pt x="498280" y="768612"/>
                    <a:pt x="565620" y="794839"/>
                    <a:pt x="622327" y="799092"/>
                  </a:cubicBezTo>
                  <a:cubicBezTo>
                    <a:pt x="679034" y="803345"/>
                    <a:pt x="736450" y="817522"/>
                    <a:pt x="800954" y="799092"/>
                  </a:cubicBezTo>
                  <a:cubicBezTo>
                    <a:pt x="865458" y="780662"/>
                    <a:pt x="952645" y="744512"/>
                    <a:pt x="1009352" y="688514"/>
                  </a:cubicBezTo>
                  <a:cubicBezTo>
                    <a:pt x="1066059" y="632516"/>
                    <a:pt x="1119222" y="536822"/>
                    <a:pt x="1141196" y="463103"/>
                  </a:cubicBezTo>
                  <a:cubicBezTo>
                    <a:pt x="1163170" y="389384"/>
                    <a:pt x="1156082" y="306450"/>
                    <a:pt x="1141196" y="246199"/>
                  </a:cubicBezTo>
                  <a:cubicBezTo>
                    <a:pt x="1126310" y="185948"/>
                    <a:pt x="1093703" y="139873"/>
                    <a:pt x="1051882" y="101596"/>
                  </a:cubicBezTo>
                  <a:cubicBezTo>
                    <a:pt x="1010061" y="63319"/>
                    <a:pt x="971074" y="31421"/>
                    <a:pt x="890267" y="16536"/>
                  </a:cubicBezTo>
                  <a:cubicBezTo>
                    <a:pt x="809460" y="1651"/>
                    <a:pt x="673363" y="-9691"/>
                    <a:pt x="567038" y="12283"/>
                  </a:cubicBezTo>
                  <a:cubicBezTo>
                    <a:pt x="460713" y="34257"/>
                    <a:pt x="344463" y="69699"/>
                    <a:pt x="252314" y="148380"/>
                  </a:cubicBezTo>
                  <a:cubicBezTo>
                    <a:pt x="160165" y="227061"/>
                    <a:pt x="46044" y="358905"/>
                    <a:pt x="14146" y="484369"/>
                  </a:cubicBezTo>
                  <a:cubicBezTo>
                    <a:pt x="-17752" y="609833"/>
                    <a:pt x="7057" y="786334"/>
                    <a:pt x="60928" y="901165"/>
                  </a:cubicBezTo>
                  <a:cubicBezTo>
                    <a:pt x="114799" y="1015997"/>
                    <a:pt x="223960" y="1110271"/>
                    <a:pt x="337374" y="1173358"/>
                  </a:cubicBezTo>
                  <a:cubicBezTo>
                    <a:pt x="450788" y="1236445"/>
                    <a:pt x="604606" y="1274722"/>
                    <a:pt x="741412" y="1279684"/>
                  </a:cubicBezTo>
                  <a:cubicBezTo>
                    <a:pt x="878218" y="1284646"/>
                    <a:pt x="1046212" y="1248495"/>
                    <a:pt x="1158208" y="1203129"/>
                  </a:cubicBezTo>
                  <a:cubicBezTo>
                    <a:pt x="1270204" y="1157763"/>
                    <a:pt x="1351720" y="1071285"/>
                    <a:pt x="1413389" y="1007490"/>
                  </a:cubicBezTo>
                  <a:cubicBezTo>
                    <a:pt x="1475058" y="943695"/>
                    <a:pt x="1551613" y="804054"/>
                    <a:pt x="1523968" y="807598"/>
                  </a:cubicBezTo>
                  <a:close/>
                </a:path>
              </a:pathLst>
            </a:custGeom>
            <a:solidFill>
              <a:srgbClr val="3599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625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546561-2FED-4A55-84A1-83D487B86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08"/>
          <a:stretch/>
        </p:blipFill>
        <p:spPr>
          <a:xfrm>
            <a:off x="755511" y="943232"/>
            <a:ext cx="3596952" cy="179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4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</TotalTime>
  <Words>0</Words>
  <Application>Microsoft Office PowerPoint</Application>
  <PresentationFormat>自定义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方讫</dc:creator>
  <cp:lastModifiedBy>方讫</cp:lastModifiedBy>
  <cp:revision>8</cp:revision>
  <dcterms:created xsi:type="dcterms:W3CDTF">2021-04-12T06:27:10Z</dcterms:created>
  <dcterms:modified xsi:type="dcterms:W3CDTF">2021-04-12T17:00:54Z</dcterms:modified>
</cp:coreProperties>
</file>