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36" y="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B9D74-039D-8177-1E6A-06DE3809322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165EE19E-5F07-D0FB-678E-B09BAF7B5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EF22C3E-9368-8FE7-032F-46BE7D97CDF2}"/>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5" name="页脚占位符 4">
            <a:extLst>
              <a:ext uri="{FF2B5EF4-FFF2-40B4-BE49-F238E27FC236}">
                <a16:creationId xmlns:a16="http://schemas.microsoft.com/office/drawing/2014/main" id="{094AA182-DC51-115E-A08A-5D6D35A7AB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C90C7F-C74F-3281-C81B-684818C2EE28}"/>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413678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E7B85-B4D6-D5A7-AA7D-12D2CFCE87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50D7E2-22AB-812C-A2DF-EAEA889AF3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FF0885-717E-4C8C-A598-339A5D939ED5}"/>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5" name="页脚占位符 4">
            <a:extLst>
              <a:ext uri="{FF2B5EF4-FFF2-40B4-BE49-F238E27FC236}">
                <a16:creationId xmlns:a16="http://schemas.microsoft.com/office/drawing/2014/main" id="{B581F1A1-1495-3F62-30A8-837E3932DB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FFB7CE-62A0-5720-127F-78179E14643E}"/>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132304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8C4D33-4C50-C599-A7CB-7B5F2FEE061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1D0766C-5166-72BC-654C-3D8F2E55C87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2D6D55-FD5B-CEC2-84A0-D08D87785BEB}"/>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5" name="页脚占位符 4">
            <a:extLst>
              <a:ext uri="{FF2B5EF4-FFF2-40B4-BE49-F238E27FC236}">
                <a16:creationId xmlns:a16="http://schemas.microsoft.com/office/drawing/2014/main" id="{B76F10D2-0B5F-8590-29D3-12B24308B9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229011-7AE9-9530-115B-A7CE286CC3D7}"/>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311141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B9D74-039D-8177-1E6A-06DE3809322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65EE19E-5F07-D0FB-678E-B09BAF7B5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EF22C3E-9368-8FE7-032F-46BE7D97CDF2}"/>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5" name="页脚占位符 4">
            <a:extLst>
              <a:ext uri="{FF2B5EF4-FFF2-40B4-BE49-F238E27FC236}">
                <a16:creationId xmlns:a16="http://schemas.microsoft.com/office/drawing/2014/main" id="{094AA182-DC51-115E-A08A-5D6D35A7AB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C90C7F-C74F-3281-C81B-684818C2EE28}"/>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19904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49943-FCEA-9452-034A-E53387C4F7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B41628-85FB-EF2C-AEF5-4BB9BF86BB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82615D-EAFE-2281-D0D9-6F52A2D819BE}"/>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5" name="页脚占位符 4">
            <a:extLst>
              <a:ext uri="{FF2B5EF4-FFF2-40B4-BE49-F238E27FC236}">
                <a16:creationId xmlns:a16="http://schemas.microsoft.com/office/drawing/2014/main" id="{A790783E-A680-72AC-68B6-46A1EA5DC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BFF168-3D70-2E8A-F01D-7CDC1EDA77CA}"/>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817294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5BA53-F59B-31A2-ABA5-EB73B2B9C72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833022-327B-D7AD-8FDC-9584825B7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EC906C-863F-5A2B-4ADB-BD195036CB80}"/>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5" name="页脚占位符 4">
            <a:extLst>
              <a:ext uri="{FF2B5EF4-FFF2-40B4-BE49-F238E27FC236}">
                <a16:creationId xmlns:a16="http://schemas.microsoft.com/office/drawing/2014/main" id="{D3E436DE-324D-6F9B-B304-DAF6D52B4F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076489-C70E-F4D7-452E-6236312C6650}"/>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1818720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3F192-6F49-0DD3-F034-1CA9081427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ACC711-904E-2729-E03B-CC0470C90B7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6D38917-FE70-5115-A106-8F9357FEC91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791A07A-E977-9952-3AE1-4850E3934E3A}"/>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6" name="页脚占位符 5">
            <a:extLst>
              <a:ext uri="{FF2B5EF4-FFF2-40B4-BE49-F238E27FC236}">
                <a16:creationId xmlns:a16="http://schemas.microsoft.com/office/drawing/2014/main" id="{737BD750-60CF-F2A7-71F5-B6925E71CB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E5ED09-9802-4686-D8CD-7688925A074B}"/>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2594738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3F4E4-A6A3-06B9-7DB4-0431E198E0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84AFC7-72EB-5354-0D1D-FEE22E9C9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31A4D96-3C98-CCB6-F33D-0582E5D1FA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A1FDBC-09FF-1FD8-13D3-2664289BF9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1D7587-7B8A-351F-C662-8E90FB5D9D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4619721-89DE-FB3D-14D4-0D27EB01EFB9}"/>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8" name="页脚占位符 7">
            <a:extLst>
              <a:ext uri="{FF2B5EF4-FFF2-40B4-BE49-F238E27FC236}">
                <a16:creationId xmlns:a16="http://schemas.microsoft.com/office/drawing/2014/main" id="{A73B783C-6E3A-173B-D087-2D1D07F1F1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9F9725-F517-DF73-F397-E8656AE80899}"/>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545457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C2CBC-7D5B-F648-CD24-3BE911F4AB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501A29-E27F-5800-4FF6-EA0366FDB4B8}"/>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4" name="页脚占位符 3">
            <a:extLst>
              <a:ext uri="{FF2B5EF4-FFF2-40B4-BE49-F238E27FC236}">
                <a16:creationId xmlns:a16="http://schemas.microsoft.com/office/drawing/2014/main" id="{24DC47A1-3485-E1A7-45DD-CC847E275FE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BBE99A6-AD42-4997-C465-AC9AA016B394}"/>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1036193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86DC37-4DA9-90A3-90B5-4C4395366FDE}"/>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3" name="页脚占位符 2">
            <a:extLst>
              <a:ext uri="{FF2B5EF4-FFF2-40B4-BE49-F238E27FC236}">
                <a16:creationId xmlns:a16="http://schemas.microsoft.com/office/drawing/2014/main" id="{CB73C5BE-486C-B4DD-3069-DFCA8904C5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F32EE6-6E5A-2977-BF80-92D3A1152D50}"/>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9794630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4CF21-5337-81FF-EE6B-6EB5642870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F766AF-B55B-7FE9-6CF5-CD09095D7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A6498A-7C86-3F3F-48C7-9A78E6282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8E0B11-CFE3-7A67-9048-59435A0943E2}"/>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6" name="页脚占位符 5">
            <a:extLst>
              <a:ext uri="{FF2B5EF4-FFF2-40B4-BE49-F238E27FC236}">
                <a16:creationId xmlns:a16="http://schemas.microsoft.com/office/drawing/2014/main" id="{49746831-6CB4-1716-11BD-E1AD7F0474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40ED26-FEE4-9DC6-C3F5-DCB12451D29B}"/>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80413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49943-FCEA-9452-034A-E53387C4F7C6}"/>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A1B41628-85FB-EF2C-AEF5-4BB9BF86BB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82615D-EAFE-2281-D0D9-6F52A2D819BE}"/>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5" name="页脚占位符 4">
            <a:extLst>
              <a:ext uri="{FF2B5EF4-FFF2-40B4-BE49-F238E27FC236}">
                <a16:creationId xmlns:a16="http://schemas.microsoft.com/office/drawing/2014/main" id="{A790783E-A680-72AC-68B6-46A1EA5DC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BFF168-3D70-2E8A-F01D-7CDC1EDA77CA}"/>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1138705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1403B-FBC1-76BD-0086-73389705F4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FD45D4-A1A6-18DF-792B-3E73EBD8F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9C03CC-D0D5-99E5-3CE1-F7209F5C5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D0FA65-0853-3A34-04C3-CEE4DD4AF60C}"/>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6" name="页脚占位符 5">
            <a:extLst>
              <a:ext uri="{FF2B5EF4-FFF2-40B4-BE49-F238E27FC236}">
                <a16:creationId xmlns:a16="http://schemas.microsoft.com/office/drawing/2014/main" id="{DDB99F9B-B7FA-03A2-AEAD-9D3DC3C5EC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9A64D3-2BCE-C2FD-3038-07578F402712}"/>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1400030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E7B85-B4D6-D5A7-AA7D-12D2CFCE87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50D7E2-22AB-812C-A2DF-EAEA889AF3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FF0885-717E-4C8C-A598-339A5D939ED5}"/>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5" name="页脚占位符 4">
            <a:extLst>
              <a:ext uri="{FF2B5EF4-FFF2-40B4-BE49-F238E27FC236}">
                <a16:creationId xmlns:a16="http://schemas.microsoft.com/office/drawing/2014/main" id="{B581F1A1-1495-3F62-30A8-837E3932DB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FFB7CE-62A0-5720-127F-78179E14643E}"/>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419822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8C4D33-4C50-C599-A7CB-7B5F2FEE061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1D0766C-5166-72BC-654C-3D8F2E55C87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2D6D55-FD5B-CEC2-84A0-D08D87785BEB}"/>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5" name="页脚占位符 4">
            <a:extLst>
              <a:ext uri="{FF2B5EF4-FFF2-40B4-BE49-F238E27FC236}">
                <a16:creationId xmlns:a16="http://schemas.microsoft.com/office/drawing/2014/main" id="{B76F10D2-0B5F-8590-29D3-12B24308B9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229011-7AE9-9530-115B-A7CE286CC3D7}"/>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76646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5BA53-F59B-31A2-ABA5-EB73B2B9C72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833022-327B-D7AD-8FDC-9584825B7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EC906C-863F-5A2B-4ADB-BD195036CB80}"/>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5" name="页脚占位符 4">
            <a:extLst>
              <a:ext uri="{FF2B5EF4-FFF2-40B4-BE49-F238E27FC236}">
                <a16:creationId xmlns:a16="http://schemas.microsoft.com/office/drawing/2014/main" id="{D3E436DE-324D-6F9B-B304-DAF6D52B4F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076489-C70E-F4D7-452E-6236312C6650}"/>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12373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3F192-6F49-0DD3-F034-1CA9081427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ACC711-904E-2729-E03B-CC0470C90B7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6D38917-FE70-5115-A106-8F9357FEC91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791A07A-E977-9952-3AE1-4850E3934E3A}"/>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6" name="页脚占位符 5">
            <a:extLst>
              <a:ext uri="{FF2B5EF4-FFF2-40B4-BE49-F238E27FC236}">
                <a16:creationId xmlns:a16="http://schemas.microsoft.com/office/drawing/2014/main" id="{737BD750-60CF-F2A7-71F5-B6925E71CB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E5ED09-9802-4686-D8CD-7688925A074B}"/>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965308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3F4E4-A6A3-06B9-7DB4-0431E198E0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84AFC7-72EB-5354-0D1D-FEE22E9C9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31A4D96-3C98-CCB6-F33D-0582E5D1FA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A1FDBC-09FF-1FD8-13D3-2664289BF9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1D7587-7B8A-351F-C662-8E90FB5D9D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4619721-89DE-FB3D-14D4-0D27EB01EFB9}"/>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8" name="页脚占位符 7">
            <a:extLst>
              <a:ext uri="{FF2B5EF4-FFF2-40B4-BE49-F238E27FC236}">
                <a16:creationId xmlns:a16="http://schemas.microsoft.com/office/drawing/2014/main" id="{A73B783C-6E3A-173B-D087-2D1D07F1F1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9F9725-F517-DF73-F397-E8656AE80899}"/>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05418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C2CBC-7D5B-F648-CD24-3BE911F4AB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501A29-E27F-5800-4FF6-EA0366FDB4B8}"/>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4" name="页脚占位符 3">
            <a:extLst>
              <a:ext uri="{FF2B5EF4-FFF2-40B4-BE49-F238E27FC236}">
                <a16:creationId xmlns:a16="http://schemas.microsoft.com/office/drawing/2014/main" id="{24DC47A1-3485-E1A7-45DD-CC847E275FE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BBE99A6-AD42-4997-C465-AC9AA016B394}"/>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5326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86DC37-4DA9-90A3-90B5-4C4395366FDE}"/>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3" name="页脚占位符 2">
            <a:extLst>
              <a:ext uri="{FF2B5EF4-FFF2-40B4-BE49-F238E27FC236}">
                <a16:creationId xmlns:a16="http://schemas.microsoft.com/office/drawing/2014/main" id="{CB73C5BE-486C-B4DD-3069-DFCA8904C5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F32EE6-6E5A-2977-BF80-92D3A1152D50}"/>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107829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4CF21-5337-81FF-EE6B-6EB5642870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F766AF-B55B-7FE9-6CF5-CD09095D7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A6498A-7C86-3F3F-48C7-9A78E6282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8E0B11-CFE3-7A67-9048-59435A0943E2}"/>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6" name="页脚占位符 5">
            <a:extLst>
              <a:ext uri="{FF2B5EF4-FFF2-40B4-BE49-F238E27FC236}">
                <a16:creationId xmlns:a16="http://schemas.microsoft.com/office/drawing/2014/main" id="{49746831-6CB4-1716-11BD-E1AD7F0474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40ED26-FEE4-9DC6-C3F5-DCB12451D29B}"/>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294252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1403B-FBC1-76BD-0086-73389705F4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FD45D4-A1A6-18DF-792B-3E73EBD8F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9C03CC-D0D5-99E5-3CE1-F7209F5C5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D0FA65-0853-3A34-04C3-CEE4DD4AF60C}"/>
              </a:ext>
            </a:extLst>
          </p:cNvPr>
          <p:cNvSpPr>
            <a:spLocks noGrp="1"/>
          </p:cNvSpPr>
          <p:nvPr>
            <p:ph type="dt" sz="half" idx="10"/>
          </p:nvPr>
        </p:nvSpPr>
        <p:spPr/>
        <p:txBody>
          <a:bodyPr/>
          <a:lstStyle/>
          <a:p>
            <a:fld id="{9AD7BF97-8C35-49C7-B459-20706D0F489D}" type="datetimeFigureOut">
              <a:rPr lang="zh-CN" altLang="en-US" smtClean="0"/>
              <a:t>2023/7/25</a:t>
            </a:fld>
            <a:endParaRPr lang="zh-CN" altLang="en-US"/>
          </a:p>
        </p:txBody>
      </p:sp>
      <p:sp>
        <p:nvSpPr>
          <p:cNvPr id="6" name="页脚占位符 5">
            <a:extLst>
              <a:ext uri="{FF2B5EF4-FFF2-40B4-BE49-F238E27FC236}">
                <a16:creationId xmlns:a16="http://schemas.microsoft.com/office/drawing/2014/main" id="{DDB99F9B-B7FA-03A2-AEAD-9D3DC3C5EC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9A64D3-2BCE-C2FD-3038-07578F402712}"/>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46727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92AE6B-620D-1860-123F-1E4EF46DF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F1552F-604F-C99E-2B1D-56E283851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F25889-A282-9232-8A28-1A031C6EAD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7BF97-8C35-49C7-B459-20706D0F489D}" type="datetimeFigureOut">
              <a:rPr lang="zh-CN" altLang="en-US" smtClean="0"/>
              <a:t>2023/7/25</a:t>
            </a:fld>
            <a:endParaRPr lang="zh-CN" altLang="en-US"/>
          </a:p>
        </p:txBody>
      </p:sp>
      <p:sp>
        <p:nvSpPr>
          <p:cNvPr id="5" name="页脚占位符 4">
            <a:extLst>
              <a:ext uri="{FF2B5EF4-FFF2-40B4-BE49-F238E27FC236}">
                <a16:creationId xmlns:a16="http://schemas.microsoft.com/office/drawing/2014/main" id="{556894FA-3D0A-378D-F9BC-8A4AB62CD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995CCB-E81D-781E-6EF8-34EE07AFE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BC5ED-6F62-4993-AEE7-C997A8097E3D}" type="slidenum">
              <a:rPr lang="zh-CN" altLang="en-US" smtClean="0"/>
              <a:t>‹#›</a:t>
            </a:fld>
            <a:endParaRPr lang="zh-CN" altLang="en-US"/>
          </a:p>
        </p:txBody>
      </p:sp>
      <p:pic>
        <p:nvPicPr>
          <p:cNvPr id="9" name="图片 8">
            <a:extLst>
              <a:ext uri="{FF2B5EF4-FFF2-40B4-BE49-F238E27FC236}">
                <a16:creationId xmlns:a16="http://schemas.microsoft.com/office/drawing/2014/main" id="{5F9F7268-708D-9F2C-B5F2-00C0C463A425}"/>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9881710" y="-5862"/>
            <a:ext cx="2355275" cy="631337"/>
          </a:xfrm>
          <a:prstGeom prst="rect">
            <a:avLst/>
          </a:prstGeom>
        </p:spPr>
      </p:pic>
    </p:spTree>
    <p:extLst>
      <p:ext uri="{BB962C8B-B14F-4D97-AF65-F5344CB8AC3E}">
        <p14:creationId xmlns:p14="http://schemas.microsoft.com/office/powerpoint/2010/main" val="2483271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92AE6B-620D-1860-123F-1E4EF46DF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F1552F-604F-C99E-2B1D-56E283851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F25889-A282-9232-8A28-1A031C6EAD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7BF97-8C35-49C7-B459-20706D0F489D}" type="datetimeFigureOut">
              <a:rPr lang="zh-CN" altLang="en-US" smtClean="0"/>
              <a:t>2023/7/25</a:t>
            </a:fld>
            <a:endParaRPr lang="zh-CN" altLang="en-US"/>
          </a:p>
        </p:txBody>
      </p:sp>
      <p:sp>
        <p:nvSpPr>
          <p:cNvPr id="5" name="页脚占位符 4">
            <a:extLst>
              <a:ext uri="{FF2B5EF4-FFF2-40B4-BE49-F238E27FC236}">
                <a16:creationId xmlns:a16="http://schemas.microsoft.com/office/drawing/2014/main" id="{556894FA-3D0A-378D-F9BC-8A4AB62CD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995CCB-E81D-781E-6EF8-34EE07AFE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4230079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8B14B3C4-440E-392B-CDFD-874FB2A2794D}"/>
              </a:ext>
            </a:extLst>
          </p:cNvPr>
          <p:cNvSpPr txBox="1"/>
          <p:nvPr/>
        </p:nvSpPr>
        <p:spPr>
          <a:xfrm>
            <a:off x="8424333" y="605357"/>
            <a:ext cx="3767667" cy="646331"/>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Team</a:t>
            </a:r>
            <a:r>
              <a:rPr lang="en-US" altLang="zh-CN" b="1" kern="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kern="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Team Name</a:t>
            </a:r>
          </a:p>
          <a:p>
            <a:pPr marL="0" marR="0" lvl="0" indent="0" algn="r" defTabSz="914400" eaLnBrk="1" fontAlgn="auto" latinLnBrk="0" hangingPunct="1">
              <a:lnSpc>
                <a:spcPct val="100000"/>
              </a:lnSpc>
              <a:spcBef>
                <a:spcPts val="0"/>
              </a:spcBef>
              <a:spcAft>
                <a:spcPts val="0"/>
              </a:spcAft>
              <a:buClrTx/>
              <a:buSzTx/>
              <a:buFontTx/>
              <a:buNone/>
              <a:tabLst/>
              <a:defRPr/>
            </a:pPr>
            <a:r>
              <a:rPr lang="en-US" altLang="zh-CN" kern="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ember A, Member B, Member C </a:t>
            </a:r>
            <a:endParaRPr kumimoji="0"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83A36209-870D-0B05-0903-1CFEF758B8DE}"/>
              </a:ext>
            </a:extLst>
          </p:cNvPr>
          <p:cNvSpPr txBox="1"/>
          <p:nvPr/>
        </p:nvSpPr>
        <p:spPr>
          <a:xfrm>
            <a:off x="25323" y="6066980"/>
            <a:ext cx="12141354" cy="769441"/>
          </a:xfrm>
          <a:prstGeom prst="rect">
            <a:avLst/>
          </a:prstGeom>
          <a:solidFill>
            <a:schemeClr val="bg2"/>
          </a:solidFill>
          <a:ln w="19050" cap="flat" cmpd="sng" algn="ctr">
            <a:solidFill>
              <a:schemeClr val="tx1"/>
            </a:solidFill>
            <a:prstDash val="sysDot"/>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baseline="0" noProof="0" dirty="0">
                <a:ln>
                  <a:noFill/>
                </a:ln>
                <a:effectLst/>
                <a:uLnTx/>
                <a:uFillTx/>
                <a:latin typeface="Calibri"/>
                <a:ea typeface="微软雅黑" panose="020B0503020204020204" pitchFamily="34" charset="-122"/>
                <a:cs typeface="+mn-cs"/>
              </a:rPr>
              <a:t>Headline should </a:t>
            </a:r>
            <a:r>
              <a:rPr lang="en-US" altLang="zh-CN" sz="4400" b="1" kern="0" dirty="0">
                <a:latin typeface="Calibri"/>
                <a:ea typeface="微软雅黑" panose="020B0503020204020204" pitchFamily="34" charset="-122"/>
              </a:rPr>
              <a:t>have</a:t>
            </a:r>
            <a:r>
              <a:rPr kumimoji="0" lang="en-US" altLang="zh-CN" sz="4400" b="1" i="0" u="none" strike="noStrike" kern="0" cap="none" spc="0" normalizeH="0" baseline="0" noProof="0" dirty="0">
                <a:ln>
                  <a:noFill/>
                </a:ln>
                <a:effectLst/>
                <a:uLnTx/>
                <a:uFillTx/>
                <a:latin typeface="Calibri"/>
                <a:ea typeface="微软雅黑" panose="020B0503020204020204" pitchFamily="34" charset="-122"/>
                <a:cs typeface="+mn-cs"/>
              </a:rPr>
              <a:t> no more than 10 words</a:t>
            </a:r>
            <a:endParaRPr kumimoji="0" lang="zh-CN" altLang="en-US" sz="4400" b="1" i="0" u="none" strike="noStrike" kern="0" cap="none" spc="0" normalizeH="0" baseline="0" noProof="0" dirty="0">
              <a:ln>
                <a:noFill/>
              </a:ln>
              <a:effectLst/>
              <a:uLnTx/>
              <a:uFillTx/>
              <a:latin typeface="Calibri"/>
              <a:ea typeface="微软雅黑" panose="020B0503020204020204" pitchFamily="34" charset="-122"/>
              <a:cs typeface="+mn-cs"/>
            </a:endParaRPr>
          </a:p>
        </p:txBody>
      </p:sp>
      <p:sp>
        <p:nvSpPr>
          <p:cNvPr id="12" name="标注: 线形 11">
            <a:extLst>
              <a:ext uri="{FF2B5EF4-FFF2-40B4-BE49-F238E27FC236}">
                <a16:creationId xmlns:a16="http://schemas.microsoft.com/office/drawing/2014/main" id="{6C058191-4AD8-D7A1-8117-210E8E1C2832}"/>
              </a:ext>
            </a:extLst>
          </p:cNvPr>
          <p:cNvSpPr/>
          <p:nvPr/>
        </p:nvSpPr>
        <p:spPr>
          <a:xfrm>
            <a:off x="5280598" y="4909418"/>
            <a:ext cx="6208929" cy="1054165"/>
          </a:xfrm>
          <a:prstGeom prst="borderCallout1">
            <a:avLst>
              <a:gd name="adj1" fmla="val 46353"/>
              <a:gd name="adj2" fmla="val -920"/>
              <a:gd name="adj3" fmla="val 105059"/>
              <a:gd name="adj4" fmla="val -16035"/>
            </a:avLst>
          </a:prstGeom>
          <a:solidFill>
            <a:sysClr val="window" lastClr="FFFFFF"/>
          </a:solidFill>
          <a:ln w="12700" cap="flat" cmpd="sng" algn="ctr">
            <a:solidFill>
              <a:sysClr val="windowText" lastClr="000000"/>
            </a:solidFill>
            <a:prstDash val="solid"/>
            <a:miter lim="800000"/>
          </a:ln>
          <a:effectLst/>
        </p:spPr>
        <p:txBody>
          <a:bodyPr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rPr>
              <a:t>Calibri, bold, 44 fond size, no more than 10 words.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rPr>
              <a:t>Any color is acceptable as long as it contrasts with the background (e.g. black if the background is white or the reverse); or a gray box hovering over the image. </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400" kern="0" dirty="0">
                <a:solidFill>
                  <a:prstClr val="black"/>
                </a:solidFill>
                <a:latin typeface="Calibri"/>
                <a:ea typeface="微软雅黑" panose="020B0503020204020204" pitchFamily="34" charset="-122"/>
              </a:rPr>
              <a:t>You should locate your headline in lower center.</a:t>
            </a:r>
            <a:endParaRPr kumimoji="0" lang="en-US" altLang="zh-CN" sz="1400" b="0"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sp>
        <p:nvSpPr>
          <p:cNvPr id="2" name="矩形 1">
            <a:extLst>
              <a:ext uri="{FF2B5EF4-FFF2-40B4-BE49-F238E27FC236}">
                <a16:creationId xmlns:a16="http://schemas.microsoft.com/office/drawing/2014/main" id="{9B72C988-7C6F-C382-B277-11210CC903E2}"/>
              </a:ext>
            </a:extLst>
          </p:cNvPr>
          <p:cNvSpPr/>
          <p:nvPr/>
        </p:nvSpPr>
        <p:spPr>
          <a:xfrm>
            <a:off x="2329910" y="1717844"/>
            <a:ext cx="9321838" cy="2721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altLang="zh-CN" b="1"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rPr>
              <a:t>Please use the</a:t>
            </a:r>
            <a:r>
              <a:rPr lang="zh-CN" altLang="en-US" b="1" kern="0" dirty="0">
                <a:solidFill>
                  <a:prstClr val="black"/>
                </a:solidFill>
                <a:latin typeface="Calibri"/>
                <a:ea typeface="微软雅黑" panose="020B0503020204020204" pitchFamily="34" charset="-122"/>
              </a:rPr>
              <a:t> </a:t>
            </a:r>
            <a:r>
              <a:rPr lang="en-US" altLang="zh-CN" b="1" kern="0" dirty="0">
                <a:solidFill>
                  <a:prstClr val="black"/>
                </a:solidFill>
                <a:latin typeface="Calibri"/>
                <a:ea typeface="微软雅黑" panose="020B0503020204020204" pitchFamily="34" charset="-122"/>
              </a:rPr>
              <a:t>remaining</a:t>
            </a:r>
            <a:r>
              <a:rPr kumimoji="0" lang="en-US" altLang="zh-CN" b="1"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rPr>
              <a:t> area to display your impression figures</a:t>
            </a:r>
            <a:r>
              <a:rPr lang="en-US" altLang="zh-CN" kern="0" dirty="0">
                <a:solidFill>
                  <a:prstClr val="black"/>
                </a:solidFill>
                <a:latin typeface="Calibri"/>
                <a:ea typeface="微软雅黑" panose="020B0503020204020204" pitchFamily="34" charset="-122"/>
              </a:rPr>
              <a:t>! </a:t>
            </a:r>
          </a:p>
          <a:p>
            <a:r>
              <a:rPr lang="en-US" altLang="zh-CN" kern="0" dirty="0">
                <a:solidFill>
                  <a:prstClr val="black"/>
                </a:solidFill>
                <a:latin typeface="Calibri"/>
                <a:ea typeface="微软雅黑" panose="020B0503020204020204" pitchFamily="34" charset="-122"/>
              </a:rPr>
              <a:t>(</a:t>
            </a:r>
            <a:r>
              <a:rPr lang="en-US" altLang="zh-CN" dirty="0">
                <a:solidFill>
                  <a:srgbClr val="222222"/>
                </a:solidFill>
                <a:latin typeface="-apple-system"/>
              </a:rPr>
              <a:t>Please delete all the instruction boxes when you submit the result</a:t>
            </a:r>
            <a:r>
              <a:rPr lang="en-US" altLang="zh-CN" kern="0" dirty="0">
                <a:solidFill>
                  <a:prstClr val="black"/>
                </a:solidFill>
                <a:latin typeface="Calibri"/>
                <a:ea typeface="微软雅黑" panose="020B0503020204020204" pitchFamily="34" charset="-122"/>
              </a:rPr>
              <a:t>)</a:t>
            </a:r>
            <a:endParaRPr kumimoji="0" lang="en-US" altLang="zh-CN" b="0"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endParaRPr>
          </a:p>
          <a:p>
            <a:pPr algn="l">
              <a:buFont typeface="Arial" panose="020B0604020202020204" pitchFamily="34" charset="0"/>
              <a:buChar char="•"/>
            </a:pPr>
            <a:endParaRPr lang="en-US" altLang="zh-CN" kern="0" dirty="0">
              <a:solidFill>
                <a:prstClr val="black"/>
              </a:solidFill>
              <a:latin typeface="Calibri"/>
              <a:ea typeface="微软雅黑" panose="020B0503020204020204" pitchFamily="34" charset="-122"/>
            </a:endParaRPr>
          </a:p>
          <a:p>
            <a:pPr indent="-285750">
              <a:buFont typeface="Arial" panose="020B0604020202020204" pitchFamily="34" charset="0"/>
              <a:buChar char="•"/>
            </a:pPr>
            <a:r>
              <a:rPr lang="en-US" altLang="zh-CN" dirty="0">
                <a:solidFill>
                  <a:srgbClr val="222222"/>
                </a:solidFill>
                <a:latin typeface="-apple-system"/>
              </a:rPr>
              <a:t>The impression figures should be displayed in </a:t>
            </a:r>
            <a:r>
              <a:rPr lang="en-US" altLang="zh-CN" b="1" dirty="0">
                <a:solidFill>
                  <a:srgbClr val="222222"/>
                </a:solidFill>
                <a:latin typeface="-apple-system"/>
              </a:rPr>
              <a:t>1 page</a:t>
            </a:r>
            <a:r>
              <a:rPr lang="en-US" altLang="zh-CN" dirty="0">
                <a:solidFill>
                  <a:srgbClr val="222222"/>
                </a:solidFill>
                <a:latin typeface="-apple-system"/>
              </a:rPr>
              <a:t>.</a:t>
            </a:r>
          </a:p>
          <a:p>
            <a:pPr indent="-285750">
              <a:buFont typeface="Arial" panose="020B0604020202020204" pitchFamily="34" charset="0"/>
              <a:buChar char="•"/>
            </a:pPr>
            <a:r>
              <a:rPr lang="en-US" altLang="zh-CN" dirty="0">
                <a:solidFill>
                  <a:srgbClr val="222222"/>
                </a:solidFill>
                <a:latin typeface="-apple-system"/>
              </a:rPr>
              <a:t>The font size should be no smaller than 18 </a:t>
            </a:r>
            <a:r>
              <a:rPr lang="en-US" altLang="zh-CN" dirty="0" err="1">
                <a:solidFill>
                  <a:srgbClr val="222222"/>
                </a:solidFill>
                <a:latin typeface="-apple-system"/>
              </a:rPr>
              <a:t>pt</a:t>
            </a:r>
            <a:r>
              <a:rPr lang="en-US" altLang="zh-CN" dirty="0">
                <a:solidFill>
                  <a:srgbClr val="222222"/>
                </a:solidFill>
                <a:latin typeface="-apple-system"/>
              </a:rPr>
              <a:t> in slides.</a:t>
            </a:r>
          </a:p>
          <a:p>
            <a:pPr indent="-285750">
              <a:buFont typeface="Arial" panose="020B0604020202020204" pitchFamily="34" charset="0"/>
              <a:buChar char="•"/>
            </a:pPr>
            <a:r>
              <a:rPr lang="en-US" altLang="zh-CN" dirty="0">
                <a:solidFill>
                  <a:srgbClr val="222222"/>
                </a:solidFill>
                <a:latin typeface="-apple-system"/>
              </a:rPr>
              <a:t>Please use the same typeface (Arial or Helvetica) for all fonts. Use symbol font for Greek letters.</a:t>
            </a:r>
          </a:p>
          <a:p>
            <a:pPr indent="-285750">
              <a:buFont typeface="Arial" panose="020B0604020202020204" pitchFamily="34" charset="0"/>
              <a:buChar char="•"/>
            </a:pPr>
            <a:r>
              <a:rPr lang="en-US" altLang="zh-CN" dirty="0">
                <a:solidFill>
                  <a:srgbClr val="222222"/>
                </a:solidFill>
                <a:latin typeface="-apple-system"/>
              </a:rPr>
              <a:t>To achieve best visual result, please make sure you provide high resolution images and use distinct colors with comparable visibility and avoid the use of red and green for contrast. Recoloring primary data, such as fluorescence images, to color-safe combinations.</a:t>
            </a:r>
          </a:p>
        </p:txBody>
      </p:sp>
    </p:spTree>
    <p:extLst>
      <p:ext uri="{BB962C8B-B14F-4D97-AF65-F5344CB8AC3E}">
        <p14:creationId xmlns:p14="http://schemas.microsoft.com/office/powerpoint/2010/main" val="6807175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192</Words>
  <Application>Microsoft Office PowerPoint</Application>
  <PresentationFormat>宽屏</PresentationFormat>
  <Paragraphs>13</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vt:i4>
      </vt:variant>
    </vt:vector>
  </HeadingPairs>
  <TitlesOfParts>
    <vt:vector size="9" baseType="lpstr">
      <vt:lpstr>-apple-system</vt:lpstr>
      <vt:lpstr>等线</vt:lpstr>
      <vt:lpstr>等线 Light</vt:lpstr>
      <vt:lpstr>Arial</vt:lpstr>
      <vt:lpstr>Calibri</vt:lpstr>
      <vt:lpstr>Times New Roman</vt:lpstr>
      <vt:lpstr>Office 主题​​</vt:lpstr>
      <vt:lpstr>1_Office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 馨</dc:creator>
  <cp:lastModifiedBy>智隆 陈</cp:lastModifiedBy>
  <cp:revision>28</cp:revision>
  <dcterms:created xsi:type="dcterms:W3CDTF">2022-07-16T21:23:06Z</dcterms:created>
  <dcterms:modified xsi:type="dcterms:W3CDTF">2023-07-25T03:16:52Z</dcterms:modified>
</cp:coreProperties>
</file>