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0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6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7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6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01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2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34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E38A-18F4-464F-9CAA-94110D3CFC47}" type="datetimeFigureOut">
              <a:rPr kumimoji="1" lang="zh-CN" altLang="en-US" smtClean="0"/>
              <a:t>2017/6/23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589F-A2BC-7F42-B3A2-E6BAC13F5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86781" y="2541494"/>
            <a:ext cx="6180083" cy="2448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86781" y="599608"/>
            <a:ext cx="6180083" cy="1018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1" y="767255"/>
            <a:ext cx="105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Software</a:t>
            </a:r>
          </a:p>
          <a:p>
            <a:pPr algn="ctr"/>
            <a:r>
              <a:rPr kumimoji="1" lang="en-US" altLang="zh-CN" b="1" dirty="0" smtClean="0"/>
              <a:t>(codes)</a:t>
            </a:r>
            <a:endParaRPr kumimoji="1"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9491433" y="2541495"/>
            <a:ext cx="1345324" cy="2448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42" y="3103920"/>
            <a:ext cx="737257" cy="12381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127" y="4219973"/>
            <a:ext cx="963886" cy="3636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8457" y="2616109"/>
            <a:ext cx="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</a:t>
            </a:r>
            <a:r>
              <a:rPr kumimoji="1" lang="en-US" altLang="zh-CN" b="1" dirty="0" smtClean="0"/>
              <a:t>utput</a:t>
            </a:r>
          </a:p>
          <a:p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1564" y="951921"/>
            <a:ext cx="1392622" cy="4467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5" y="1618594"/>
            <a:ext cx="1079501" cy="83204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20816" y="1109101"/>
            <a:ext cx="86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control</a:t>
            </a:r>
          </a:p>
          <a:p>
            <a:endParaRPr kumimoji="1" lang="zh-CN" altLang="en-US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5" y="2757118"/>
            <a:ext cx="1228381" cy="181436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33296" y="1699058"/>
            <a:ext cx="84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serial</a:t>
            </a:r>
            <a:endParaRPr kumimoji="1" lang="zh-CN" altLang="en-US" dirty="0"/>
          </a:p>
        </p:txBody>
      </p:sp>
      <p:sp>
        <p:nvSpPr>
          <p:cNvPr id="21" name="圆角右箭头 20"/>
          <p:cNvSpPr/>
          <p:nvPr/>
        </p:nvSpPr>
        <p:spPr>
          <a:xfrm rot="5400000">
            <a:off x="2439242" y="1422986"/>
            <a:ext cx="789220" cy="1447798"/>
          </a:xfrm>
          <a:prstGeom prst="bentArrow">
            <a:avLst>
              <a:gd name="adj1" fmla="val 0"/>
              <a:gd name="adj2" fmla="val 3954"/>
              <a:gd name="adj3" fmla="val 21308"/>
              <a:gd name="adj4" fmla="val 4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>
            <a:endCxn id="2" idx="1"/>
          </p:cNvCxnSpPr>
          <p:nvPr/>
        </p:nvCxnSpPr>
        <p:spPr>
          <a:xfrm>
            <a:off x="2094186" y="3760773"/>
            <a:ext cx="492595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24636" y="3821618"/>
            <a:ext cx="7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GPIO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239168" y="4911116"/>
            <a:ext cx="301193" cy="301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右箭头 29"/>
          <p:cNvSpPr/>
          <p:nvPr/>
        </p:nvSpPr>
        <p:spPr>
          <a:xfrm rot="5400000" flipH="1">
            <a:off x="2752604" y="4348885"/>
            <a:ext cx="162494" cy="1447799"/>
          </a:xfrm>
          <a:prstGeom prst="bentArrow">
            <a:avLst>
              <a:gd name="adj1" fmla="val 0"/>
              <a:gd name="adj2" fmla="val 3954"/>
              <a:gd name="adj3" fmla="val 21308"/>
              <a:gd name="adj4" fmla="val 4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95896" y="5154032"/>
            <a:ext cx="58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NMI</a:t>
            </a:r>
          </a:p>
        </p:txBody>
      </p:sp>
      <p:cxnSp>
        <p:nvCxnSpPr>
          <p:cNvPr id="33" name="直线箭头连接符 32"/>
          <p:cNvCxnSpPr>
            <a:stCxn id="2" idx="3"/>
            <a:endCxn id="9" idx="1"/>
          </p:cNvCxnSpPr>
          <p:nvPr/>
        </p:nvCxnSpPr>
        <p:spPr>
          <a:xfrm>
            <a:off x="8766864" y="3765823"/>
            <a:ext cx="724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05569" y="3391441"/>
            <a:ext cx="7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GPIO</a:t>
            </a:r>
            <a:endParaRPr kumimoji="1" lang="zh-CN" altLang="en-US" dirty="0"/>
          </a:p>
        </p:txBody>
      </p:sp>
      <p:sp>
        <p:nvSpPr>
          <p:cNvPr id="47" name="下箭头 46"/>
          <p:cNvSpPr/>
          <p:nvPr/>
        </p:nvSpPr>
        <p:spPr>
          <a:xfrm>
            <a:off x="5150224" y="1618594"/>
            <a:ext cx="2286000" cy="9229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856194" y="1622750"/>
            <a:ext cx="87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control</a:t>
            </a:r>
          </a:p>
          <a:p>
            <a:pPr algn="ctr"/>
            <a:r>
              <a:rPr kumimoji="1" lang="en-US" altLang="zh-CN" dirty="0" smtClean="0"/>
              <a:t>logic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136596" y="2540108"/>
            <a:ext cx="843459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74125" y="2616109"/>
            <a:ext cx="8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UART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664824" y="2616109"/>
            <a:ext cx="86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SH3 board</a:t>
            </a:r>
            <a:endParaRPr kumimoji="1" lang="zh-CN" altLang="en-US" b="1" dirty="0"/>
          </a:p>
        </p:txBody>
      </p:sp>
      <p:sp>
        <p:nvSpPr>
          <p:cNvPr id="53" name="圆角矩形 52"/>
          <p:cNvSpPr/>
          <p:nvPr/>
        </p:nvSpPr>
        <p:spPr>
          <a:xfrm>
            <a:off x="2586781" y="5471074"/>
            <a:ext cx="6180083" cy="965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860745" y="5589886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sensor</a:t>
            </a:r>
            <a:endParaRPr kumimoji="1"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2583015" y="3553464"/>
            <a:ext cx="843459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620544" y="3629465"/>
            <a:ext cx="8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GPIO</a:t>
            </a:r>
          </a:p>
        </p:txBody>
      </p:sp>
      <p:sp>
        <p:nvSpPr>
          <p:cNvPr id="57" name="矩形 56"/>
          <p:cNvSpPr/>
          <p:nvPr/>
        </p:nvSpPr>
        <p:spPr>
          <a:xfrm>
            <a:off x="3141861" y="4547796"/>
            <a:ext cx="1053622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179389" y="4610350"/>
            <a:ext cx="101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NMI_ISR</a:t>
            </a:r>
          </a:p>
        </p:txBody>
      </p:sp>
      <p:sp>
        <p:nvSpPr>
          <p:cNvPr id="60" name="下箭头 59"/>
          <p:cNvSpPr/>
          <p:nvPr/>
        </p:nvSpPr>
        <p:spPr>
          <a:xfrm>
            <a:off x="4449223" y="1608124"/>
            <a:ext cx="775983" cy="2611849"/>
          </a:xfrm>
          <a:prstGeom prst="downArrow">
            <a:avLst>
              <a:gd name="adj1" fmla="val 50000"/>
              <a:gd name="adj2" fmla="val 485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00339" y="4213562"/>
            <a:ext cx="2889797" cy="776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buffer</a:t>
            </a:r>
            <a:endParaRPr kumimoji="1" lang="zh-CN" altLang="en-US" dirty="0"/>
          </a:p>
        </p:txBody>
      </p:sp>
      <p:cxnSp>
        <p:nvCxnSpPr>
          <p:cNvPr id="64" name="直线箭头连接符 63"/>
          <p:cNvCxnSpPr/>
          <p:nvPr/>
        </p:nvCxnSpPr>
        <p:spPr>
          <a:xfrm>
            <a:off x="6698392" y="3485099"/>
            <a:ext cx="0" cy="734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01353" y="5589886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53753" y="5742286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406153" y="5894686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light</a:t>
            </a:r>
            <a:endParaRPr kumimoji="1"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930692" y="25459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83092" y="26983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235492" y="28507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230411" y="2699250"/>
            <a:ext cx="12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process</a:t>
            </a:r>
          </a:p>
          <a:p>
            <a:pPr algn="ctr"/>
            <a:r>
              <a:rPr kumimoji="1" lang="en-US" altLang="zh-CN" dirty="0" smtClean="0"/>
              <a:t>logic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007571" y="5587241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6159971" y="5739641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6312371" y="5892041"/>
            <a:ext cx="1123853" cy="501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sound</a:t>
            </a:r>
            <a:endParaRPr kumimoji="1" lang="zh-CN" altLang="en-US" dirty="0"/>
          </a:p>
        </p:txBody>
      </p:sp>
      <p:sp>
        <p:nvSpPr>
          <p:cNvPr id="77" name="上箭头 76"/>
          <p:cNvSpPr/>
          <p:nvPr/>
        </p:nvSpPr>
        <p:spPr>
          <a:xfrm>
            <a:off x="4482349" y="4993129"/>
            <a:ext cx="2925776" cy="480922"/>
          </a:xfrm>
          <a:prstGeom prst="upArrow">
            <a:avLst>
              <a:gd name="adj1" fmla="val 50000"/>
              <a:gd name="adj2" fmla="val 527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92616" y="5068570"/>
            <a:ext cx="176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information</a:t>
            </a:r>
            <a:endParaRPr kumimoji="1" lang="en-US" altLang="zh-CN" dirty="0" smtClean="0"/>
          </a:p>
        </p:txBody>
      </p:sp>
      <p:sp>
        <p:nvSpPr>
          <p:cNvPr id="79" name="圆角右箭头 78"/>
          <p:cNvSpPr/>
          <p:nvPr/>
        </p:nvSpPr>
        <p:spPr>
          <a:xfrm rot="5400000">
            <a:off x="6462221" y="3673824"/>
            <a:ext cx="2354228" cy="1234318"/>
          </a:xfrm>
          <a:prstGeom prst="bentArrow">
            <a:avLst>
              <a:gd name="adj1" fmla="val 0"/>
              <a:gd name="adj2" fmla="val 6083"/>
              <a:gd name="adj3" fmla="val 21308"/>
              <a:gd name="adj4" fmla="val 4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52410" y="3687058"/>
            <a:ext cx="794594" cy="410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tmu</a:t>
            </a:r>
            <a:endParaRPr kumimoji="1"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40886" y="3687059"/>
            <a:ext cx="1184493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watchdog</a:t>
            </a:r>
            <a:endParaRPr kumimoji="1"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330469" y="3687058"/>
            <a:ext cx="674167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ISR</a:t>
            </a:r>
            <a:endParaRPr kumimoji="1" lang="zh-CN" altLang="en-US" dirty="0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339" y="763694"/>
            <a:ext cx="2649075" cy="718694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005555" y="3691192"/>
            <a:ext cx="674167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4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86781" y="2541494"/>
            <a:ext cx="6180083" cy="2448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86781" y="599608"/>
            <a:ext cx="6180083" cy="10189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1" y="767255"/>
            <a:ext cx="105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Software</a:t>
            </a:r>
          </a:p>
          <a:p>
            <a:pPr algn="ctr"/>
            <a:r>
              <a:rPr kumimoji="1" lang="en-US" altLang="zh-CN" b="1" dirty="0" smtClean="0"/>
              <a:t>(codes)</a:t>
            </a:r>
            <a:endParaRPr kumimoji="1"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9491433" y="2541495"/>
            <a:ext cx="1345324" cy="2448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38457" y="2616109"/>
            <a:ext cx="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</a:t>
            </a:r>
            <a:r>
              <a:rPr kumimoji="1" lang="en-US" altLang="zh-CN" b="1" dirty="0" smtClean="0"/>
              <a:t>utput</a:t>
            </a:r>
          </a:p>
          <a:p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1564" y="951921"/>
            <a:ext cx="1392622" cy="4467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0816" y="1109101"/>
            <a:ext cx="86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control</a:t>
            </a:r>
          </a:p>
          <a:p>
            <a:endParaRPr kumimoji="1"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3" y="2318318"/>
            <a:ext cx="1228381" cy="181436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26497" y="3250188"/>
            <a:ext cx="7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scan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239168" y="4911116"/>
            <a:ext cx="301193" cy="301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右箭头 17"/>
          <p:cNvSpPr/>
          <p:nvPr/>
        </p:nvSpPr>
        <p:spPr>
          <a:xfrm rot="5400000" flipH="1">
            <a:off x="2752604" y="4348885"/>
            <a:ext cx="162494" cy="1447799"/>
          </a:xfrm>
          <a:prstGeom prst="bentArrow">
            <a:avLst>
              <a:gd name="adj1" fmla="val 0"/>
              <a:gd name="adj2" fmla="val 3954"/>
              <a:gd name="adj3" fmla="val 21308"/>
              <a:gd name="adj4" fmla="val 4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8166040" y="4517912"/>
            <a:ext cx="1325393" cy="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75484" y="4146408"/>
            <a:ext cx="7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GPIO</a:t>
            </a:r>
            <a:endParaRPr kumimoji="1"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5150224" y="1618594"/>
            <a:ext cx="2286000" cy="9229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56194" y="1622750"/>
            <a:ext cx="87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control</a:t>
            </a:r>
          </a:p>
          <a:p>
            <a:pPr algn="ctr"/>
            <a:r>
              <a:rPr kumimoji="1" lang="en-US" altLang="zh-CN" dirty="0" smtClean="0"/>
              <a:t>logic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64824" y="2616109"/>
            <a:ext cx="86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SH3 board</a:t>
            </a:r>
            <a:endParaRPr kumimoji="1"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2584665" y="3017412"/>
            <a:ext cx="843459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22194" y="3093413"/>
            <a:ext cx="8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GPIO</a:t>
            </a:r>
          </a:p>
        </p:txBody>
      </p:sp>
      <p:sp>
        <p:nvSpPr>
          <p:cNvPr id="31" name="矩形 30"/>
          <p:cNvSpPr/>
          <p:nvPr/>
        </p:nvSpPr>
        <p:spPr>
          <a:xfrm>
            <a:off x="3141861" y="4547796"/>
            <a:ext cx="1053622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79389" y="4610350"/>
            <a:ext cx="101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NMI_ISR</a:t>
            </a:r>
          </a:p>
        </p:txBody>
      </p:sp>
      <p:sp>
        <p:nvSpPr>
          <p:cNvPr id="33" name="下箭头 32"/>
          <p:cNvSpPr/>
          <p:nvPr/>
        </p:nvSpPr>
        <p:spPr>
          <a:xfrm>
            <a:off x="4449223" y="1608124"/>
            <a:ext cx="775983" cy="2611849"/>
          </a:xfrm>
          <a:prstGeom prst="downArrow">
            <a:avLst>
              <a:gd name="adj1" fmla="val 50000"/>
              <a:gd name="adj2" fmla="val 485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930692" y="25459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83092" y="26983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235492" y="2850776"/>
            <a:ext cx="794594" cy="63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230411" y="2699250"/>
            <a:ext cx="12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process</a:t>
            </a:r>
          </a:p>
          <a:p>
            <a:pPr algn="ctr"/>
            <a:r>
              <a:rPr kumimoji="1" lang="en-US" altLang="zh-CN" dirty="0" smtClean="0"/>
              <a:t>logic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352410" y="3687058"/>
            <a:ext cx="794594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tmu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40886" y="3687059"/>
            <a:ext cx="1184493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watchdog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330469" y="3687058"/>
            <a:ext cx="674167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ISR</a:t>
            </a:r>
            <a:endParaRPr kumimoji="1" lang="zh-CN" alt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39" y="763694"/>
            <a:ext cx="2649075" cy="718694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8005555" y="3691192"/>
            <a:ext cx="674167" cy="39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95" y="3063028"/>
            <a:ext cx="1092221" cy="1647107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2127569" y="4008409"/>
            <a:ext cx="74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ISR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578161" y="3775633"/>
            <a:ext cx="843459" cy="445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615690" y="3851634"/>
            <a:ext cx="8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ISR</a:t>
            </a:r>
            <a:endParaRPr kumimoji="1" lang="en-US" altLang="zh-CN" dirty="0" smtClean="0"/>
          </a:p>
        </p:txBody>
      </p:sp>
      <p:cxnSp>
        <p:nvCxnSpPr>
          <p:cNvPr id="59" name="直线箭头连接符 58"/>
          <p:cNvCxnSpPr>
            <a:stCxn id="29" idx="1"/>
          </p:cNvCxnSpPr>
          <p:nvPr/>
        </p:nvCxnSpPr>
        <p:spPr>
          <a:xfrm flipH="1">
            <a:off x="2100838" y="3240079"/>
            <a:ext cx="483827" cy="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2109951" y="4008409"/>
            <a:ext cx="468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41" idx="2"/>
          </p:cNvCxnSpPr>
          <p:nvPr/>
        </p:nvCxnSpPr>
        <p:spPr>
          <a:xfrm>
            <a:off x="6632789" y="3485099"/>
            <a:ext cx="0" cy="7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345652" y="4242763"/>
            <a:ext cx="2820388" cy="525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PWM</a:t>
            </a:r>
            <a:endParaRPr kumimoji="1" lang="zh-CN" altLang="en-US" dirty="0"/>
          </a:p>
        </p:txBody>
      </p:sp>
      <p:cxnSp>
        <p:nvCxnSpPr>
          <p:cNvPr id="71" name="曲线连接符 70"/>
          <p:cNvCxnSpPr>
            <a:stCxn id="29" idx="3"/>
            <a:endCxn id="80" idx="1"/>
          </p:cNvCxnSpPr>
          <p:nvPr/>
        </p:nvCxnSpPr>
        <p:spPr>
          <a:xfrm>
            <a:off x="3428124" y="3240079"/>
            <a:ext cx="894993" cy="1274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56" idx="3"/>
          </p:cNvCxnSpPr>
          <p:nvPr/>
        </p:nvCxnSpPr>
        <p:spPr>
          <a:xfrm>
            <a:off x="3421620" y="3998300"/>
            <a:ext cx="894993" cy="534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323117" y="4252076"/>
            <a:ext cx="1030896" cy="525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angles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2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</Words>
  <Application>Microsoft Macintosh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2017-06-23T03:18:31Z</dcterms:created>
  <dcterms:modified xsi:type="dcterms:W3CDTF">2017-06-23T08:54:39Z</dcterms:modified>
</cp:coreProperties>
</file>