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fb464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fb464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5fb464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5fb464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5fb464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5fb464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5fb464f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5fb464f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5fb464f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5fb464f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5fb464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5fb464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5fb464f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5fb464f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5fb464f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5fb464f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5fb464f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5fb464f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5fb464f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5fb464f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5fb46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5fb46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5fb464f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5fb464f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5fb464f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5fb464f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5fb464f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5fb464f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a9e74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6a9e74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5fb464f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5fb464f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5fb464f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5fb464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5fb464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5fb464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5fb464f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5fb464f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5fb464f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5fb464f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5fb464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5fb464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5fb46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5fb46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75fb464f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75fb464f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5fb464f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5fb464f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5fb464f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75fb464f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5fb464f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5fb464f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5fb464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5fb464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5fb464f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5fb464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5fb464f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5fb464f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5fb464f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5fb464f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5fb46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5fb46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5fb464f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75fb464f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5fb464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5fb464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5fb464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5fb464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5fb464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5fb464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5fb464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5fb464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5fb464f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5fb464f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5fb464f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5fb464f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5fb464f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5fb464f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5fb464f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5fb464f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5fb464f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75fb464f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5fb464f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5fb464f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5fb464f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5fb464f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fb464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fb464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5fb464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5fb464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5fb464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5fb464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fb464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fb464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5fb464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5fb464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HTTP_pipelining" TargetMode="External"/><Relationship Id="rId4" Type="http://schemas.openxmlformats.org/officeDocument/2006/relationships/hyperlink" Target="https://en.wikipedia.org/wiki/Head-of-line_blocking" TargetMode="External"/><Relationship Id="rId5" Type="http://schemas.openxmlformats.org/officeDocument/2006/relationships/hyperlink" Target="https://godoc.org/github.com/valyala/fasthttp#PipelineClie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HTTP_persistent_connec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valyala/fasthtt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chempower.com/benchmarks/" TargetMode="External"/><Relationship Id="rId4" Type="http://schemas.openxmlformats.org/officeDocument/2006/relationships/hyperlink" Target="https://www.techempower.com/benchmarks/" TargetMode="External"/><Relationship Id="rId5" Type="http://schemas.openxmlformats.org/officeDocument/2006/relationships/hyperlink" Target="https://www.techempower.com/benchmarks/" TargetMode="External"/><Relationship Id="rId6" Type="http://schemas.openxmlformats.org/officeDocument/2006/relationships/hyperlink" Target="https://www.techempower.com/benchmarks/" TargetMode="External"/><Relationship Id="rId7" Type="http://schemas.openxmlformats.org/officeDocument/2006/relationships/hyperlink" Target="https://www.techempower.com/benchmark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valyala/fasthttp" TargetMode="External"/><Relationship Id="rId4" Type="http://schemas.openxmlformats.org/officeDocument/2006/relationships/hyperlink" Target="mailto:valyala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doc.org/github.com/valyala/fasthttp#Cli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doc.org/github.com/valyala/fasthttp#HostCl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Fasthttp client internals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0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Aliaksandr Valialkin, VertaMedia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fasthttp.PipelineClient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Sends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pipelined requests</a:t>
            </a:r>
            <a:r>
              <a:rPr lang="en" sz="3000"/>
              <a:t> to the given server over a limited number of open connections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be used by API clients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suffer from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Head of Line blocking</a:t>
            </a:r>
            <a:r>
              <a:rPr lang="en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Docs at </a:t>
            </a:r>
            <a:r>
              <a:rPr lang="en" sz="3000" u="sng">
                <a:solidFill>
                  <a:schemeClr val="hlink"/>
                </a:solidFill>
                <a:hlinkClick r:id="rId5"/>
              </a:rPr>
              <a:t>https://godoc.org/github.com/valyala/fasthttp#PipelineClient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43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fasthttp.HostClient internals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a naive HTTP client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*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 </a:t>
            </a: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dialHost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(url)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conn.</a:t>
            </a:r>
            <a:r>
              <a:rPr lang="en" sz="3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sendRequest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(conn, url)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recvResponse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(conn)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#1: connection is established per each request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270300" y="1314275"/>
            <a:ext cx="85206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per-host connection pools +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 keep-alive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*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connPool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connPoolForHost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connPool.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connPool.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sendKeepAliveRequest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(conn, url)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recvResponse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#2: response object is allocated per each request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39275" y="151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API, so the request object may be re-used: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connPool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getPoolForHost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connPool.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connPool.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sendKeepAliveRequest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(conn, url)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recvResponse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(conn, resp)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caller may re-use response object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reduces memory allocation overhead and improves performance: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fetchURLS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&lt;-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Response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url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ch {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(url, &amp;r)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processResponse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(&amp;r)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reset response object, so it may be re-used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r.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#3: ‘Connection: close’ handling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 not put connection into pool if ‘Connection: close’ header is present either on request or response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Close such connection instead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‘Connection: close’ handling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017725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connPool </a:t>
            </a:r>
            <a:r>
              <a:rPr lang="en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getPoolForHost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 </a:t>
            </a:r>
            <a:r>
              <a:rPr lang="en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connPool.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sendKeepAliveRequest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(conn, url)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recvResponse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(conn, resp)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resp.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ConnectionClose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&lt;- see here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conn.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connPool.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(conn)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#4: Slow servers, broken networks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Server may stop responding,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so goroutines calling Get() may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pile up indefinitely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solution: 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01772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GetTimeout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{})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(url, resp) // goroutines still pile up here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(ch)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}()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ch: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time.</a:t>
            </a:r>
            <a:r>
              <a:rPr lang="en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(timeout):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fasthttp?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 package with </a:t>
            </a:r>
            <a:r>
              <a:rPr b="1" lang="en" sz="3000"/>
              <a:t>fast</a:t>
            </a:r>
            <a:r>
              <a:rPr lang="en" sz="3000"/>
              <a:t> implementations of http server and clients.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Faster than the net/http by up to 10x.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Located at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http://github.com/valyala/fasthttp</a:t>
            </a:r>
            <a:r>
              <a:rPr lang="en" sz="3000"/>
              <a:t> 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#1: limit the number of goroutines blocked in Get()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369800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GetTimeout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concurrencyCh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{}{}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too many goroutines are blocked in Get()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{})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(url, resp)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concurrencyCh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(ch)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ch: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time.</a:t>
            </a:r>
            <a:r>
              <a:rPr lang="en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(timeout):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#2: set timeouts on connection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will unblock goroutines calling Get() on stuck servers / connections: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 </a:t>
            </a:r>
            <a:r>
              <a:rPr lang="en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dialHost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SetReadDeadline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(time.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(readTimeout))</a:t>
            </a:r>
            <a:b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SetWriteDeadline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(time.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(writeTimeout))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#1 has a data race on response 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017725"/>
            <a:ext cx="8520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GetTimeout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concurrencyCh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{}{}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too many goroutines are blocked in Get()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respCopy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acquireResponse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// &lt;- prevent data race here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ch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(url, respCopy)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concurrencyCh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(ch)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ch: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respCopy.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CopyTo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(resp)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releaseResponse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(respCopy)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time.</a:t>
            </a:r>
            <a:r>
              <a:rPr lang="en" sz="1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(timeout):  // &lt;- data race was here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the connection be closed on timed out request?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51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Yes, if you want DoS’ing slow server :)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Otherwise let it respond to timed out request.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See fasthttp.clientGetURLDeadline for details.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43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 we have fast Client?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Not yet :(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dig into connection pool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connection pool implementation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connPool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Addr is a host address the connection pool is for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Addr</a:t>
            </a: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connsLock protects conns from concurrent update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connsLock sync.Lock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conns contains a pool of free open connections</a:t>
            </a:r>
            <a:endParaRPr sz="20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// to the Addr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conns []net.Conn</a:t>
            </a:r>
            <a:b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connPool.Get()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9349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en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connPool</a:t>
            </a:r>
            <a:r>
              <a:rPr lang="en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Get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 net.Conn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cp.connsLock.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 </a:t>
            </a:r>
            <a:r>
              <a:rPr lang="en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(cp.conns)-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&gt;= 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c = cp.conns[n]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cp.conns = cp.conns[:n]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cp.connsLock.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Unlock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 == 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c = </a:t>
            </a:r>
            <a:r>
              <a:rPr lang="en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dialHost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(cp.Addr)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b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connPool.Put()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en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connPool</a:t>
            </a:r>
            <a:r>
              <a:rPr lang="en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Put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cp.connsLock.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cp.conns =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(cp.conns, c)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cp.connsLock.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Unlock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#1: connPool size is unlimited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problems may appear when a lot of concurrent requests are sent to a slow server: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DoS - too many resources (socket descriptors, connection objects, goroutines, memory) used by the connPool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 DoS - too many connections established to the server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limit connPool size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 code here, since it doesn’t fit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into a single slide :)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See fasthttp.HostClient.acquireConn() for details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TechEmpower benchmarks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Benchmarks for various http server frameworks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Results are located at </a:t>
            </a:r>
            <a:r>
              <a:rPr lang="en" sz="3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</a:t>
            </a:r>
            <a:r>
              <a:rPr b="1" lang="en" sz="3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techempower</a:t>
            </a:r>
            <a:r>
              <a:rPr lang="en" sz="3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.com/</a:t>
            </a:r>
            <a:r>
              <a:rPr b="1" lang="en" sz="3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benchmarks</a:t>
            </a:r>
            <a:r>
              <a:rPr lang="en" sz="3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/</a:t>
            </a:r>
            <a:r>
              <a:rPr lang="en" sz="3000">
                <a:solidFill>
                  <a:srgbClr val="006621"/>
                </a:solidFill>
                <a:highlight>
                  <a:srgbClr val="FFFFFF"/>
                </a:highlight>
              </a:rPr>
              <a:t> </a:t>
            </a:r>
            <a:endParaRPr sz="3000">
              <a:solidFill>
                <a:srgbClr val="00662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Fasthttp server took part in round 12 and round 13</a:t>
            </a:r>
            <a:endParaRPr sz="3000">
              <a:solidFill>
                <a:srgbClr val="0066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#2: unused open connections’ leak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connPool may accumulate a lot of unused open connections after requests’ spike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This may lead to: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Resource waste on the client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Resource waste on the server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limit unused connections’ lifetime</a:t>
            </a:r>
            <a:endParaRPr/>
          </a:p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 code here.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See fasthttp.HostClient.connsCleaner for details.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311700" y="445025"/>
            <a:ext cx="8520600" cy="43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 we have fast and robust Client?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Not yet :(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dig into dialHost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dialHost implementation</a:t>
            </a:r>
            <a:endParaRPr/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dialHost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addr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c, err </a:t>
            </a: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net.</a:t>
            </a:r>
            <a:r>
              <a:rPr lang="en" sz="3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Dial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"tcp"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addr)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handle non-nil err here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b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445025"/>
            <a:ext cx="8520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#1: net.Dial may issue DNS requests per each call</a:t>
            </a:r>
            <a:endParaRPr/>
          </a:p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407425"/>
            <a:ext cx="85206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High-frequency non-keepalive requests may lead to:</a:t>
            </a:r>
            <a:endParaRPr sz="2800"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DNS subsystem overload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Excessive CPU usage due to superfluous DNS calls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445025"/>
            <a:ext cx="85206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cache ‘</a:t>
            </a:r>
            <a:r>
              <a:rPr b="1" lang="en"/>
              <a:t>host -&gt; ip</a:t>
            </a:r>
            <a:r>
              <a:rPr lang="en"/>
              <a:t>’ mappings for a short period of time</a:t>
            </a:r>
            <a:endParaRPr/>
          </a:p>
        </p:txBody>
      </p:sp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311700" y="15768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/>
              <a:t>See fasthttp.tcpDialer.getTCPAddrs for details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445025"/>
            <a:ext cx="85206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#2: uneven load on servers behind a single domain name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311700" y="15250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Dial all the ips for the given domain name in a round-robin fashion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See fasthttp.tcpDialer.getTCPAddrs for details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#3: net.Dial may hang for extended durations</a:t>
            </a:r>
            <a:endParaRPr/>
          </a:p>
        </p:txBody>
      </p:sp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may lead to client resource leak: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Goroutines calling Get() will pile up on net.Dial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leads to high memory usage for blocked goroutines’ stacks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add timeout to dialHost</a:t>
            </a:r>
            <a:endParaRPr/>
          </a:p>
        </p:txBody>
      </p:sp>
      <p:sp>
        <p:nvSpPr>
          <p:cNvPr id="273" name="Google Shape;27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See fasthttp.tryDial for details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HostClient features</a:t>
            </a:r>
            <a:endParaRPr/>
          </a:p>
        </p:txBody>
      </p:sp>
      <p:sp>
        <p:nvSpPr>
          <p:cNvPr id="279" name="Google Shape;27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Spread load among multiple hosts listed in HostClient.Addr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Skip faulty hosts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TLS (aka SSL or HTTPS) support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TechEmpower /plaintext results (round 12)</a:t>
            </a:r>
            <a:endParaRPr/>
          </a:p>
        </p:txBody>
      </p:sp>
      <p:pic>
        <p:nvPicPr>
          <p:cNvPr descr="plaintext results.png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174475"/>
            <a:ext cx="89344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title"/>
          </p:nvPr>
        </p:nvSpPr>
        <p:spPr>
          <a:xfrm>
            <a:off x="311700" y="445025"/>
            <a:ext cx="8520600" cy="43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fasthttp.Client internals</a:t>
            </a:r>
            <a:endParaRPr sz="4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uses a HostClient per each distinct host</a:t>
            </a:r>
            <a:endParaRPr/>
          </a:p>
        </p:txBody>
      </p:sp>
      <p:sp>
        <p:nvSpPr>
          <p:cNvPr id="290" name="Google Shape;29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hc </a:t>
            </a:r>
            <a:r>
              <a:rPr lang="en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hostClientForHost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hc.</a:t>
            </a:r>
            <a:r>
              <a:rPr lang="en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(url, resp)</a:t>
            </a:r>
            <a:b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311700" y="445025"/>
            <a:ext cx="85206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destroys unused HostClients, so they don’t occupy resources</a:t>
            </a:r>
            <a:endParaRPr/>
          </a:p>
        </p:txBody>
      </p:sp>
      <p:sp>
        <p:nvSpPr>
          <p:cNvPr id="296" name="Google Shape;296;p54"/>
          <p:cNvSpPr txBox="1"/>
          <p:nvPr>
            <p:ph idx="1" type="body"/>
          </p:nvPr>
        </p:nvSpPr>
        <p:spPr>
          <a:xfrm>
            <a:off x="311700" y="14836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See fasthttp.Client.mCleaner for details</a:t>
            </a:r>
            <a:endParaRPr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type="title"/>
          </p:nvPr>
        </p:nvSpPr>
        <p:spPr>
          <a:xfrm>
            <a:off x="311700" y="445025"/>
            <a:ext cx="8520600" cy="4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fasthttp.PipelineClient internals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connection is served by two goroutines</a:t>
            </a:r>
            <a:endParaRPr/>
          </a:p>
        </p:txBody>
      </p:sp>
      <p:sp>
        <p:nvSpPr>
          <p:cNvPr id="307" name="Google Shape;30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pipelineConnClient.writer - writes pipelined requests to the connection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pipelineConnClient.reader - reads responses from the connection</a:t>
            </a: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PipelineClient.Get() implementation</a:t>
            </a:r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311700" y="1017725"/>
            <a:ext cx="8520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pipelineWork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url 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resp *Response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done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" sz="16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6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PipelineClient</a:t>
            </a:r>
            <a:r>
              <a:rPr lang="en" sz="16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Get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6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w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&amp;pipelineWork{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url:  url,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resp: resp,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done: </a:t>
            </a:r>
            <a:r>
              <a:rPr lang="en" sz="16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{}),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pc.chW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w.done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311700" y="445025"/>
            <a:ext cx="8520600" cy="42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Performance comparison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Fasthttp client benchmark results</a:t>
            </a:r>
            <a:endParaRPr/>
          </a:p>
        </p:txBody>
      </p:sp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FasthttpClientGetEndToEnd1Inmemory-4            	  300000	      3860 ns/op	       0 B/op	       0 allocs/op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FasthttpClientGetEndToEnd10Inmemory-4           	  300000	      3890 ns/op	       1 B/op	       0 allocs/op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FasthttpClientGetEndToEnd100Inmemory-4          	  300000	      3899 ns/op	       7 B/op	       0 allocs/op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FasthttpClientGetEndToEnd1000Inmemory-4         	  300000	      5401 ns/op	     153 B/op	       0 allocs/op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net/http client benchmark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NetHTTPClientGetEndToEnd1Inmemory-4            	   50000	     25453 ns/op	    5396 B/op	      67 allocs/op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NetHTTPClientGetEndToEnd10Inmemory-4           	   50000	     28014 ns/op	    5414 B/op	      66 allocs/op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NetHTTPClientGetEndToEnd100Inmemory-4          	   50000	     31063 ns/op	    5569 B/op	      66 allocs/op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NetHTTPClientGetEndToEnd1000Inmemory-4         	   20000	     52500 ns/op	   10841 B/op	      92 allocs/op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311700" y="445025"/>
            <a:ext cx="8520600" cy="42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</a:t>
            </a:r>
            <a:endParaRPr sz="4800"/>
          </a:p>
        </p:txBody>
      </p:sp>
      <p:sp>
        <p:nvSpPr>
          <p:cNvPr id="336" name="Google Shape;336;p61"/>
          <p:cNvSpPr txBox="1"/>
          <p:nvPr/>
        </p:nvSpPr>
        <p:spPr>
          <a:xfrm>
            <a:off x="486400" y="3829150"/>
            <a:ext cx="7368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Fasthttp source code: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https://github.com/valyala/fasthttp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Author: Aliaksandr Valialkin,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valyala@gmail.com</a:t>
            </a:r>
            <a:r>
              <a:rPr lang="en" sz="1800"/>
              <a:t>, VertaMedia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TechEmpower /fortunes results (round 13 preview)</a:t>
            </a:r>
            <a:endParaRPr/>
          </a:p>
        </p:txBody>
      </p:sp>
      <p:pic>
        <p:nvPicPr>
          <p:cNvPr descr="fortunes.png"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5" y="967458"/>
            <a:ext cx="8415675" cy="403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4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Fasthttp server is great!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fasthttp client?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Fasthttp clients overview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Client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HostClient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PipelineClient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fasthttp.Client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General-purpose HTTP client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limit open connections per host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be used by web crawlers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Docs at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https://godoc.org/github.com/valyala/fasthttp#Client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fasthttp.HostClient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Sends requests to a predefined servers list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limit open connections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May be used by web proxies and API clients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Docs at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https://godoc.org/github.com/valyala/fasthttp#HostClient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