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c6296dee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c6296dee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c6296dee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c6296dee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c6296dee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c6296dee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c6296dee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c6296dee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c6296dee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c6296dee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c6296dee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c6296dee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c6296dee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c6296dee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c6296dee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c6296dee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c6296dee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c6296dee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c6296dee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c6296dee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c6296dee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c6296dee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c6296dee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c6296dee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c6296dee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c6296dee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c6296dee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c6296dee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c6296dee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c6296dee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c6296dee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c6296dee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c6296dee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c6296dee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c6296dee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c6296dee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c6296de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c6296de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c6296dee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c6296dee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c6296dee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c6296dee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c6296dee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c6296dee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c6296dee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c6296dee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c6296dee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c6296dee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c6296dee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c6296dee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blog.golang.org/profiling-go-program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st.github.com/jboner/2841832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syslog.ravelin.com/further-dangers-of-large-heaps-in-go-7a267b57d487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olang.org/pkg/bufio/" TargetMode="External"/><Relationship Id="rId4" Type="http://schemas.openxmlformats.org/officeDocument/2006/relationships/hyperlink" Target="https://golang.org/pkg/bufio/" TargetMode="External"/><Relationship Id="rId5" Type="http://schemas.openxmlformats.org/officeDocument/2006/relationships/hyperlink" Target="https://golang.org/pkg/compress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rakyll.org/mutexprofile/" TargetMode="External"/><Relationship Id="rId4" Type="http://schemas.openxmlformats.org/officeDocument/2006/relationships/hyperlink" Target="https://golang.org/pkg/sync/atomic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victoriametrics.com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valyala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optimization: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&amp; Cons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070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Aliaksandr Valialkin, VictoriaMetrics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optimization types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optimization types</a:t>
            </a:r>
            <a:endParaRPr/>
          </a:p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CPU usage optimization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CPU cache optimization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usage optimization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Minimizing GC overhead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usage optimization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Disk usage optimization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External service (db, microservice) usage optimization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Scalability optimization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Latency optimization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usage optimization</a:t>
            </a:r>
            <a:endParaRPr/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 CPU usage, so a CPU may perform more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tool: CPU profiler. Go has built-in CPU profiler that can run in production -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https://blog.golang.org/profiling-go-programs</a:t>
            </a:r>
            <a:r>
              <a:rPr lang="en"/>
              <a:t> . It quickly discovers CPU hogs in your program.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Bad tool: “I think this code eats a lot of CPU. Let’s optimize it!”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cache optimization</a:t>
            </a:r>
            <a:endParaRPr/>
          </a:p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Cram the most frequently accessed data into CPU caches, since CPU cache is 10-100x times faster than RAM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for “</a:t>
            </a:r>
            <a:r>
              <a:rPr lang="en" u="sng">
                <a:solidFill>
                  <a:schemeClr val="hlink"/>
                </a:solidFill>
                <a:hlinkClick r:id="rId3"/>
              </a:rPr>
              <a:t>Latency numbers every programmer should know</a:t>
            </a:r>
            <a:r>
              <a:rPr lang="en"/>
              <a:t>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tools: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Cache-friendly and cache-oblivious data structures + algorithms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Sequential memory access instead of random memory access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Pointer-free structures, data embedding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Compact data structures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Bad tools: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Pointer chasing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Bloated data structures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usage optimization</a:t>
            </a:r>
            <a:endParaRPr/>
          </a:p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 memory usage, so more programs can be crammed on an expensive Kubernetes 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tool: memory profiler. Go has multiple memory profilers that run in production: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--alloc_space - discovers</a:t>
            </a:r>
            <a:r>
              <a:rPr lang="en"/>
              <a:t> a</a:t>
            </a:r>
            <a:r>
              <a:rPr lang="en"/>
              <a:t> code that allocates big chunks of memory. Mostly useless.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--alloc_objects - discovers </a:t>
            </a:r>
            <a:r>
              <a:rPr lang="en"/>
              <a:t>a </a:t>
            </a:r>
            <a:r>
              <a:rPr lang="en"/>
              <a:t>code that allocates a lot of objects. Useful for reducing GC overhead.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--inuse_space - discovers </a:t>
            </a:r>
            <a:r>
              <a:rPr b="1" lang="en"/>
              <a:t>a </a:t>
            </a:r>
            <a:r>
              <a:rPr b="1" lang="en"/>
              <a:t>code that allocates the biggest memory chunks currently in use. Useful for reducing memory usage and for detecting memory leaks.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--inuse_objects - discovers</a:t>
            </a:r>
            <a:r>
              <a:rPr lang="en"/>
              <a:t> a</a:t>
            </a:r>
            <a:r>
              <a:rPr lang="en"/>
              <a:t> code that allocates many objects that aren’t freed yet. May be used for reducing GC overhead.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Bad tool: “I guess this code eats a lot of memory. Let’s optimize it!”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Minimizing GC overhead</a:t>
            </a:r>
            <a:endParaRPr/>
          </a:p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GC isn’t free - it spends CPU and memory bandwidth 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memory allocations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garbage detection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garbage removal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GC overhead is proportional to the number of: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memory allocations - more memory allocations means higher GC overhead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active objects in use - more active objects means higher GC overhead during garbage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article - </a:t>
            </a:r>
            <a:r>
              <a:rPr lang="en" u="sng">
                <a:solidFill>
                  <a:schemeClr val="hlink"/>
                </a:solidFill>
                <a:hlinkClick r:id="rId3"/>
              </a:rPr>
              <a:t>further dangers on large heaps in 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--alloc_objects</a:t>
            </a:r>
            <a:r>
              <a:rPr lang="en"/>
              <a:t> memory profile detects the code with many allocations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--inuse_objects</a:t>
            </a:r>
            <a:r>
              <a:rPr lang="en"/>
              <a:t> memory profile detects the code that generates many active objects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usage optimization</a:t>
            </a:r>
            <a:endParaRPr/>
          </a:p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311700" y="1152475"/>
            <a:ext cx="8520600" cy="36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 network bandwidth usage and/or the number of network packets generated by the program in order to reduce network expenses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tools: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dstat, ss, ifstat, iftop - for detecting network hogs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bufio</a:t>
            </a:r>
            <a:r>
              <a:rPr lang="en"/>
              <a:t>.Reader 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bufio</a:t>
            </a:r>
            <a:r>
              <a:rPr lang="en"/>
              <a:t>.Writer for reducing the number of syscalls and the number of network packets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compress</a:t>
            </a:r>
            <a:r>
              <a:rPr lang="en"/>
              <a:t>/* packages for reducing network bandwidth usage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Optimized binary marshalling protocols such as protobufs for reducing network bandwidth usage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RPC systems with minimized network overhead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TCP conn reuse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Bad tools: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SOAP, XML, JSON for data transfer. They eat a lot of network bandwidth and CPU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Disk usage optimization</a:t>
            </a:r>
            <a:endParaRPr/>
          </a:p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 IOPS, disk bandwidth usage and disk space usage, so more data could be crammed into a persistent storage at max speed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tools: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dstat, iostat, iotop - for detecting disk hogs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bufio.Reader and bufio.Writer for minimizing the number of syscalls and, probably, the number of IOPS when reading/writing to disk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Various compression algorithms (gzip, snappy, zstd, etc.) for minimizing disk space usage and the time required to store / load the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Persistent data layout optimized for sequential writes/reads. This reduces IOPS and increases the speed for data writing / reading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Bad tools: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XML and JSON as a storage format. It takes a lot of disk space.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service usage optimization</a:t>
            </a:r>
            <a:endParaRPr/>
          </a:p>
        </p:txBody>
      </p:sp>
      <p:sp>
        <p:nvSpPr>
          <p:cNvPr id="154" name="Google Shape;15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 load on external service, so it could serve more requests with lower latencies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tools: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Distributed tracing for detecting slow external services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Requests’ batching - group multiple requests into a single batch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Query optimizations - for instance, SQL optimizations for external 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Response caching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Bad tools: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ORMs, since they can generate N+1 requests instead of 1 or 2 requests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Deep abstractions, since they can generate a lot of useless requests under the hood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 optimization</a:t>
            </a:r>
            <a:endParaRPr/>
          </a:p>
        </p:txBody>
      </p:sp>
      <p:sp>
        <p:nvSpPr>
          <p:cNvPr id="160" name="Google Shape;16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</a:t>
            </a:r>
            <a:r>
              <a:rPr lang="en"/>
              <a:t> the program run up to N times faster on N CPU cores comparing to a single CPU 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tools: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Mutex profiler -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https://rakyll.org/mutexprofile/</a:t>
            </a:r>
            <a:r>
              <a:rPr lang="en"/>
              <a:t> . It detects contended mutexes in the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Share nothing architecture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Immutable shared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sync/atomic</a:t>
            </a:r>
            <a:r>
              <a:rPr lang="en"/>
              <a:t> package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Parallel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Bad tools: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Mutable shared state and coarse mutexes in hot paths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Sequential algorithms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I’m @valyala, the author of fasthttp, fastjson and other fast* packages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like Go and performance optimization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like fast code only if it is clear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work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VictoriaMetrics</a:t>
            </a:r>
            <a:r>
              <a:rPr lang="en"/>
              <a:t> - the best long-term remote storage for Prometheus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 optimization</a:t>
            </a:r>
            <a:endParaRPr/>
          </a:p>
        </p:txBody>
      </p:sp>
      <p:sp>
        <p:nvSpPr>
          <p:cNvPr id="166" name="Google Shape;16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Minimize response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Latency optimization != CPU optimization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Latency optimization depends on all the previous optimization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Latency vs throughput: choose 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tools: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Tracing for detecting the code that increases latency the most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Bad tools: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“I guess this code increases latency the most. Let’s optimize it!”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optimization pros</a:t>
            </a:r>
            <a:endParaRPr/>
          </a:p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Faster programs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qps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Faster response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Lower hosting expenses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Happier customers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why performance optimization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root of all evil?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r>
              <a:rPr lang="en"/>
              <a:t> optimization cons</a:t>
            </a:r>
            <a:endParaRPr/>
          </a:p>
        </p:txBody>
      </p:sp>
      <p:sp>
        <p:nvSpPr>
          <p:cNvPr id="183" name="Google Shape;18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complicates the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slows down the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introduces hard-to-catch bugs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makes APIs uglier and easier to shoot in the foot - see fasthttp, fastjson and other fast* projects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https://github.com/valyala/</a:t>
            </a:r>
            <a:r>
              <a:rPr lang="en"/>
              <a:t>  ;)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optimization rules</a:t>
            </a:r>
            <a:endParaRPr/>
          </a:p>
        </p:txBody>
      </p:sp>
      <p:sp>
        <p:nvSpPr>
          <p:cNvPr id="189" name="Google Shape;18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optimize the program unless optimization requirements exist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guess where the bottleneck is - use Go profilers for detecting the code to be optimized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complicate the code for a small performance win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optimization rules</a:t>
            </a:r>
            <a:endParaRPr/>
          </a:p>
        </p:txBody>
      </p:sp>
      <p:sp>
        <p:nvSpPr>
          <p:cNvPr id="195" name="Google Shape;19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a clear code first, optimize later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Prefer simpler algorithms and data structures over more complex 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focus on CPU usage optimization only - there are other optimization types exist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switching to new data structure and algorithm if the previous one doesn’t give the expected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chase for big O notation. Simpler algorithms and data structures are usually faster on small inputs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performance optimization?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modifications aimed towards better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many performance optimization types exist: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Memory usage optimization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CPU cache usage optimization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GC optimization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….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Others. We’ll talk about them later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performance optimization is needed?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your program runs slower than you expect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your program eats a lot of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your program overloads external db or microservices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your program eats a lot of network bandwidth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your program requires a lot of persistent storage on expensive SSD instead of HDD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When your program is expensive to run in the Cloud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???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case here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150850"/>
            <a:ext cx="8520600" cy="9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doesn’t everyone needs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optimizations?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2150850"/>
            <a:ext cx="8520600" cy="10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performance optimization isn’t needed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your program satisfies performance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Programs without performance requirements don’t need performance optimizations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programs have no performance requirements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performance requirement?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your users suffer from a slow program, then you have a performance requirement - make users happy by speeding up the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your hosting expenses exceed budgets, then you have a performance requirement - reduce hosting expenses by optimizing the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your boss says “this program must be the fastest on the market” :)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isn’t a performance requirement?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“I see a clear slow algorithm in the code. Let’s substitute it with a faster uglier one!”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“The program may run faster by 1%. Let’s optimize it!”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“I’ve just read a blog post about performance optimization. Let’s optimize our program!”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“Our service handles 100 qps in production and all the clients are happy. Let’s optimize it to 100K qps!”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