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3330" y="-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6C7A7-3D89-4463-95A6-656357D5F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FEFC37-BCD7-4B5E-8F28-19320CF1E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4F217-1C00-4473-A2F1-DAE2C2A7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EB46-111E-4475-99AF-066474C2DDC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A55E8-266F-459E-9759-841C5518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86B19-FC46-4D9B-A98C-8E0F4109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A18-3FFA-4B7B-97C7-F77D49148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85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59BB9-7B76-4BDA-9A32-286B348E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EAE95E-EA8C-49EC-AF9E-D46E67BC5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203D4-DC54-4468-AE61-3B4D07F5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EB46-111E-4475-99AF-066474C2DDC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39A80-8848-41A2-AAF8-1B93D548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3C2FE-EC34-4511-9F57-1A7129F4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A18-3FFA-4B7B-97C7-F77D49148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5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EFBB5E-5621-4AA2-9896-4F2BF4EF4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B883F2-8254-4828-A279-663E7A97E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374F8-AE85-4207-A95B-B37EAD64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EB46-111E-4475-99AF-066474C2DDC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156AB-93F5-4126-B3AA-262D8D56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14783-2072-4881-978A-95FDFE5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A18-3FFA-4B7B-97C7-F77D49148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08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E1CFC-C0F8-4318-8235-29485FB2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FE926-EB32-4978-B7A9-798555A9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F7CA1-B517-4D1B-96B4-B61AD3DE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EB46-111E-4475-99AF-066474C2DDC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0ACC3-2EF9-415E-A2E4-B4D5F464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C4E4A-C52F-4C70-AE12-C42698AB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A18-3FFA-4B7B-97C7-F77D49148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65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4A35D-C523-41D1-B9B8-C1646BA9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8EAF8-5F93-49B1-9797-4A64AE4DF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173D2-A7DD-4010-BDEE-56B983C4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EB46-111E-4475-99AF-066474C2DDC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12B5E-2B99-41D5-8E4C-26CD59BE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4835D-04A0-4067-9ECD-D2162E20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A18-3FFA-4B7B-97C7-F77D49148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38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43618-3102-4C32-AF50-C5739CF6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B6DC6-CFC8-423E-9219-D4CABB96D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D57FDE-BD20-46E4-8AC3-548A0B23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03DA69-8CB5-4BF1-B41D-16713827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EB46-111E-4475-99AF-066474C2DDC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AF4AE9-BCBF-412B-9B6F-0732278D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6B3061-D019-454F-8985-86EC091C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A18-3FFA-4B7B-97C7-F77D49148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40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A0E2C-8558-48D4-A3FF-0154B941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BB79F0-1556-4AAF-A31C-40ACEB0D6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A4F52A-60E5-47CA-905C-7831EE3CB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4E884-B677-4496-8B28-498AB5489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ED68E0-9B62-4782-A7CB-401D89308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6938B7-127E-4438-B726-EADC381D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EB46-111E-4475-99AF-066474C2DDC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BFF7E8-9A77-4A08-91FD-A753CEF3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5D92C6-59C6-4243-A23E-7801FF44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A18-3FFA-4B7B-97C7-F77D49148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78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E1419-19C7-4D6E-9946-D4554975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38D49B-45DA-4BD4-82BB-421831E1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EB46-111E-4475-99AF-066474C2DDC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B061A2-1D09-4147-8607-1A8C1D7B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AA5BC4-6714-49EF-BF9B-7BF9858D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A18-3FFA-4B7B-97C7-F77D49148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23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6A0AC4-E36F-4DFD-82D7-B015BA40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EB46-111E-4475-99AF-066474C2DDC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4FE010-67F3-489D-930F-3E02E0C5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645A8C-021A-4E41-A8A1-CC8067F7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A18-3FFA-4B7B-97C7-F77D49148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80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7FF15-F896-4963-B0C1-5350971B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66688-3674-4342-9785-1D05CFC2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EFADA5-3886-4688-8276-E2FAF26A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CDE8C-B4D8-49D4-A980-33F0917A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EB46-111E-4475-99AF-066474C2DDC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B77F92-9748-43E5-9F6A-C005DF60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FFF08-CC00-46EC-BEC3-2196417E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A18-3FFA-4B7B-97C7-F77D49148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0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FF00B-1B8D-4E1A-A83A-5210BC49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346E16-58C6-4898-975D-B69C7D03B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7ACBC9-7E1E-4F00-BDBC-2C4E547A7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6BB90A-556F-417A-9216-578D6E68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EB46-111E-4475-99AF-066474C2DDC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9BC4FD-F3A2-4A61-9BCB-1C90C37D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37502-543F-4077-83B6-FD07007B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5A18-3FFA-4B7B-97C7-F77D49148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23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E95033-503B-4422-B663-1F7CDCC4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CEE5D-3638-410E-A395-7545BFCF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A9F61-6060-44A4-9416-D51F1DE00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AEB46-111E-4475-99AF-066474C2DDCA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5E857-1784-407D-959C-45A17F412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6F87C-04A6-4D74-B27E-9A77A2E09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B5A18-3FFA-4B7B-97C7-F77D49148A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98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265ABC-1743-4A54-8B0A-C2991BE6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76" y="1014219"/>
            <a:ext cx="5501727" cy="26643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7E48BFE-01C2-4A5F-96D0-3D5E32B86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44" y="1115819"/>
            <a:ext cx="39338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7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C3B6C62F-D020-4120-B6F9-F2C7E4737BA0}"/>
              </a:ext>
            </a:extLst>
          </p:cNvPr>
          <p:cNvGrpSpPr>
            <a:grpSpLocks noChangeAspect="1"/>
          </p:cNvGrpSpPr>
          <p:nvPr/>
        </p:nvGrpSpPr>
        <p:grpSpPr>
          <a:xfrm>
            <a:off x="2342916" y="1535581"/>
            <a:ext cx="2508667" cy="840105"/>
            <a:chOff x="1423753" y="3198126"/>
            <a:chExt cx="9291359" cy="31115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2265ABC-1743-4A54-8B0A-C2991BE6B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3385" y="3198126"/>
              <a:ext cx="5501727" cy="2664311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7E48BFE-01C2-4A5F-96D0-3D5E32B86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3753" y="3299726"/>
              <a:ext cx="3933825" cy="3009900"/>
            </a:xfrm>
            <a:prstGeom prst="rect">
              <a:avLst/>
            </a:prstGeom>
          </p:spPr>
        </p:pic>
      </p:grpSp>
      <p:pic>
        <p:nvPicPr>
          <p:cNvPr id="3" name="图片 2" descr="卡通画&#10;&#10;描述已自动生成">
            <a:extLst>
              <a:ext uri="{FF2B5EF4-FFF2-40B4-BE49-F238E27FC236}">
                <a16:creationId xmlns:a16="http://schemas.microsoft.com/office/drawing/2014/main" id="{27481299-71E2-4B02-9E27-F123ED74D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54" y="758598"/>
            <a:ext cx="2949521" cy="80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8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Xin</dc:creator>
  <cp:lastModifiedBy>Liu Xin</cp:lastModifiedBy>
  <cp:revision>3</cp:revision>
  <dcterms:created xsi:type="dcterms:W3CDTF">2020-05-05T10:21:31Z</dcterms:created>
  <dcterms:modified xsi:type="dcterms:W3CDTF">2020-05-05T13:24:19Z</dcterms:modified>
</cp:coreProperties>
</file>