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"/>
  </p:notesMasterIdLst>
  <p:sldIdLst>
    <p:sldId id="306" r:id="rId2"/>
    <p:sldId id="308" r:id="rId3"/>
    <p:sldId id="310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1038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023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43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8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12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61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64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02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33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49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61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57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9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 review on:</a:t>
            </a:r>
            <a:br>
              <a:rPr lang="en-US" altLang="zh-CN" sz="4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perspectives of health: A global analysis on attitudes and custom</a:t>
            </a:r>
            <a:endParaRPr lang="en-US" altLang="zh-CN" sz="4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SENA BEYENE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GSR/7307/17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Prof.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MIRGISSA KABA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048646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5281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Arguments of the article and my reflection</a:t>
            </a:r>
            <a:endParaRPr lang="en-GB" sz="2800" dirty="0"/>
          </a:p>
        </p:txBody>
      </p:sp>
      <p:sp>
        <p:nvSpPr>
          <p:cNvPr id="1048648" name="Content Placeholder 1048647"/>
          <p:cNvSpPr>
            <a:spLocks noGrp="1"/>
          </p:cNvSpPr>
          <p:nvPr>
            <p:ph idx="1"/>
          </p:nvPr>
        </p:nvSpPr>
        <p:spPr>
          <a:xfrm>
            <a:off x="628649" y="1153653"/>
            <a:ext cx="8090347" cy="5023310"/>
          </a:xfrm>
        </p:spPr>
        <p:txBody>
          <a:bodyPr>
            <a:normAutofit fontScale="97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Arguments and Messages of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 in Health Perceptions</a:t>
            </a:r>
            <a:r>
              <a:rPr lang="en-US" alt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GB" alt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holistic (mind, body, spirit) to purely physical.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cultures rely on traditional medicine, herbs, and rituals, necessitating collaboration between traditional and modern healthcare systems.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cultures attribute mental illness to spiritual causes, leading to stigma and reluctance to seek professional help.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Cultural interpretations of illness (e.g., divine punishment, environmental factors) shape how individuals seek treatment.</a:t>
            </a:r>
          </a:p>
          <a:p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Religious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Dietary laws, fasting, and prayer impact medical compliance and treatment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alt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 </a:t>
            </a:r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alt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argument:</a:t>
            </a:r>
            <a:r>
              <a:rPr lang="en-GB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should be culturally sensitive, because beliefs that are deeply ingrained in the culture can shape </a:t>
            </a:r>
            <a:r>
              <a:rPr lang="en-US" alt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communities health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85800" y="6155554"/>
            <a:ext cx="4745736" cy="365125"/>
          </a:xfrm>
        </p:spPr>
        <p:txBody>
          <a:bodyPr/>
          <a:lstStyle/>
          <a:p>
            <a:r>
              <a:rPr lang="en-US" altLang="zh-CN" sz="3200" b="1" dirty="0"/>
              <a:t> </a:t>
            </a:r>
            <a:r>
              <a:rPr lang="en-US" altLang="zh-CN" sz="3200" b="1" dirty="0" smtClean="0"/>
              <a:t>                                                                                                    </a:t>
            </a:r>
            <a:endParaRPr lang="zh-CN" alt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048650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744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article’s implication for my professional journey and HB in general</a:t>
            </a:r>
            <a:endParaRPr lang="en-GB" sz="2800" dirty="0"/>
          </a:p>
        </p:txBody>
      </p:sp>
      <p:sp>
        <p:nvSpPr>
          <p:cNvPr id="1048652" name="Content Placeholder 1048651"/>
          <p:cNvSpPr>
            <a:spLocks noGrp="1"/>
          </p:cNvSpPr>
          <p:nvPr>
            <p:ph idx="1"/>
          </p:nvPr>
        </p:nvSpPr>
        <p:spPr>
          <a:xfrm>
            <a:off x="685800" y="1712889"/>
            <a:ext cx="7930166" cy="473942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culturally tailored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interventions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Community-based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education</a:t>
            </a:r>
            <a:r>
              <a:rPr lang="en-US" alt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align with cultural 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norms.</a:t>
            </a:r>
          </a:p>
          <a:p>
            <a:pPr algn="just"/>
            <a:r>
              <a:rPr lang="en-GB" alt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stigma</a:t>
            </a:r>
            <a:r>
              <a:rPr lang="en-US" alt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important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health promotion campaigns.</a:t>
            </a:r>
          </a:p>
          <a:p>
            <a:pPr algn="just"/>
            <a:r>
              <a:rPr lang="en-US" alt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Community-PH </a:t>
            </a:r>
            <a:r>
              <a:rPr lang="en-US" alt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</a:t>
            </a:r>
            <a:r>
              <a:rPr lang="en-US" alt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adapt to cultural contexts </a:t>
            </a:r>
            <a:r>
              <a:rPr lang="en-US" alt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community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bring the desired behavior change in the community.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did you find of value for your professional journey 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necessity of cultural</a:t>
            </a:r>
            <a:r>
              <a:rPr lang="en-US" alt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humility</a:t>
            </a:r>
            <a:r>
              <a:rPr lang="en-US" alt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interdisciplinary collaboration</a:t>
            </a:r>
            <a:r>
              <a:rPr lang="en-US" alt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role of advocacy in reducing disparities in healthcare access due to cultural misunderstandings.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lang="en-US" alt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questions/insights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are the ethical considerations when traditional remedies conflict with evidence-based medicine? 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46</TotalTime>
  <Words>273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Wood Type</vt:lpstr>
      <vt:lpstr>Article review on: cultural perspectives of health: A global analysis on attitudes and custom</vt:lpstr>
      <vt:lpstr>Core Arguments of the article and my reflection</vt:lpstr>
      <vt:lpstr>The article’s implication for my professional journey and HB in general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 review on: cultural perspectives of health: A global analysis on attitudes and custom</dc:title>
  <dc:creator>hp</dc:creator>
  <cp:lastModifiedBy>hp</cp:lastModifiedBy>
  <cp:revision>4</cp:revision>
  <dcterms:created xsi:type="dcterms:W3CDTF">2015-05-12T03:30:45Z</dcterms:created>
  <dcterms:modified xsi:type="dcterms:W3CDTF">2025-05-10T09:20:09Z</dcterms:modified>
</cp:coreProperties>
</file>