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175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4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6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3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1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33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98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1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35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67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5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37" y="140176"/>
            <a:ext cx="9044463" cy="6863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10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l-PL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O</a:t>
            </a:r>
            <a:r>
              <a:rPr lang="pl-PL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! mihobia, </a:t>
            </a:r>
            <a:r>
              <a:rPr lang="fr-FR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/>
            </a:r>
            <a:br>
              <a:rPr lang="fr-FR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</a:br>
            <a:r>
              <a:rPr lang="pl-PL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ry </a:t>
            </a:r>
            <a:r>
              <a:rPr lang="pl-PL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vahoaka any</a:t>
            </a:r>
          </a:p>
          <a:p>
            <a:pPr algn="ctr"/>
            <a:r>
              <a:rPr lang="pl-PL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Ziona!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O!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vahoaka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Mpanavotra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1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Mitsangan-kitahy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afovoanareo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Hahatsara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hiadananareo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fonenanareo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tranom-panjakana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Ziona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7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Hotantaraina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hahare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taranakareo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2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O!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vahoaka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zona!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afovoanareo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37</Words>
  <Application>Microsoft Office PowerPoint</Application>
  <PresentationFormat>Affichage à l'écran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O! mihobia, ry vahoaka any Ziona! Fa indro, ny Masina Jehovah Mpanavotra, </vt:lpstr>
      <vt:lpstr>Mitsangan-kitahy eo afovoanareo, Hahatsara an'i Ziona mba ho tany hiadananareo. </vt:lpstr>
      <vt:lpstr>Sambatra ao Ziona fonenanareo. Endre, ny tranom-panjakana ao Ziona!</vt:lpstr>
      <vt:lpstr>Izahao. Hotantaraina hatramin'ny farany, samy hahare izay taranakareo. </vt:lpstr>
      <vt:lpstr>O! mihobia, ry vahoaka any zona! Fa indro, Jehovah eo afovoanareo.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2023-10-22T17:28:31Z</dcterms:modified>
</cp:coreProperties>
</file>