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86391" autoAdjust="0"/>
  </p:normalViewPr>
  <p:slideViewPr>
    <p:cSldViewPr snapToGrid="0">
      <p:cViewPr>
        <p:scale>
          <a:sx n="50" d="100"/>
          <a:sy n="50" d="100"/>
        </p:scale>
        <p:origin x="1842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02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349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0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02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5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01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15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9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01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61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207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1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89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94" y="140176"/>
            <a:ext cx="9090950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ANTEMA </a:t>
            </a:r>
            <a:r>
              <a:rPr lang="it-IT" sz="2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11</a:t>
            </a:r>
            <a:endParaRPr lang="it-IT" sz="20000" dirty="0" smtClean="0">
              <a:solidFill>
                <a:prstClr val="black"/>
              </a:solidFill>
              <a:latin typeface="Bebas Neue" panose="020B0606020202050201" pitchFamily="34" charset="0"/>
              <a:ea typeface="Times New Roman" panose="02020603050405020304" pitchFamily="18" charset="0"/>
            </a:endParaRPr>
          </a:p>
          <a:p>
            <a:pPr algn="ctr"/>
            <a:r>
              <a:rPr lang="pl-PL" sz="8000" dirty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O, lanitra! O, tany masina!</a:t>
            </a:r>
            <a:endParaRPr lang="fr-FR" sz="8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1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O, lanitra! O, tany masina!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tapitra ny asanay,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ravo aminao.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82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mandanao no hitanay,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vavahady soa;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lalam-bolamena koa no hodiavinay.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1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Fonena-mahasambatra,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misy heloka.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làlana mahazo ao no mba hizorako.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41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O, lanitra! O, tany masina!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Nahoana ny ho faty re no hatahorako? </a:t>
            </a:r>
          </a:p>
        </p:txBody>
      </p:sp>
    </p:spTree>
    <p:extLst>
      <p:ext uri="{BB962C8B-B14F-4D97-AF65-F5344CB8AC3E}">
        <p14:creationId xmlns:p14="http://schemas.microsoft.com/office/powerpoint/2010/main" val="427904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lanitra honenako mandrakizay </a:t>
            </a:r>
            <a:r>
              <a:rPr lang="pt-B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doria.</a:t>
            </a: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O, lanitra! fonena-masina</a:t>
            </a:r>
            <a:r>
              <a:rPr lang="pt-B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42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O, lanitra! ny dianay havitrika ho tonga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aminao.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O, lanitra! ho tonga aminao.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086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51</Words>
  <Application>Microsoft Office PowerPoint</Application>
  <PresentationFormat>Affichage à l'écran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Bebas Neue</vt:lpstr>
      <vt:lpstr>Calibri</vt:lpstr>
      <vt:lpstr>Calibri Light</vt:lpstr>
      <vt:lpstr>Helvetica Inserat LT Std</vt:lpstr>
      <vt:lpstr>Times New Roman</vt:lpstr>
      <vt:lpstr>Thème Office</vt:lpstr>
      <vt:lpstr>1_Thème Office</vt:lpstr>
      <vt:lpstr>Présentation PowerPoint</vt:lpstr>
      <vt:lpstr>O, lanitra! O, tany masina! Raha tapitra ny asanay, dia ravo aminao. </vt:lpstr>
      <vt:lpstr>Ny mandanao no hitanay, sy vavahady soa; ny lalam-bolamena koa no hodiavinay. </vt:lpstr>
      <vt:lpstr>Fonena-mahasambatra, tsy misy heloka. Ny làlana mahazo ao no mba hizorako. </vt:lpstr>
      <vt:lpstr>O, lanitra! O, tany masina! Nahoana ny ho faty re no hatahorako? </vt:lpstr>
      <vt:lpstr>Ny lanitra honenako mandrakizay doria. O, lanitra! fonena-masina!</vt:lpstr>
      <vt:lpstr>O, lanitra! ny dianay havitrika ho tonga aminao. O, lanitra! ho tonga aminao.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88</cp:revision>
  <dcterms:created xsi:type="dcterms:W3CDTF">2015-02-15T12:43:03Z</dcterms:created>
  <dcterms:modified xsi:type="dcterms:W3CDTF">2023-10-22T17:40:06Z</dcterms:modified>
</cp:coreProperties>
</file>