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sldIdLst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2082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1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7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9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42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74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2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706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39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30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98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40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06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62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6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76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94" y="140176"/>
            <a:ext cx="9090950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ANTEMA </a:t>
            </a:r>
            <a:r>
              <a:rPr lang="it-IT" sz="20000" dirty="0" smtClean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12</a:t>
            </a:r>
            <a:endParaRPr lang="it-IT" sz="20000" dirty="0" smtClean="0">
              <a:solidFill>
                <a:prstClr val="black"/>
              </a:solidFill>
              <a:latin typeface="Bebas Neue" panose="020B0606020202050201" pitchFamily="34" charset="0"/>
              <a:ea typeface="Times New Roman" panose="02020603050405020304" pitchFamily="18" charset="0"/>
            </a:endParaRPr>
          </a:p>
          <a:p>
            <a:pPr algn="ctr"/>
            <a:r>
              <a:rPr lang="fi-FI" sz="8000" dirty="0">
                <a:solidFill>
                  <a:prstClr val="black"/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He ny aiko tsy lalaiko</a:t>
            </a:r>
            <a:endParaRPr lang="fr-FR" sz="8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 ny aiko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lalaiko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Hamonjeko ny fanahinao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;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Famonjena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nomena,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tsipahinao.</a:t>
            </a:r>
          </a:p>
        </p:txBody>
      </p:sp>
    </p:spTree>
    <p:extLst>
      <p:ext uri="{BB962C8B-B14F-4D97-AF65-F5344CB8AC3E}">
        <p14:creationId xmlns:p14="http://schemas.microsoft.com/office/powerpoint/2010/main" val="4051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Menatre aho,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Mpamonjy!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Mamelà ny mpanomponao</a:t>
            </a:r>
            <a:r>
              <a:rPr lang="pt-B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pt-B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tena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fanahy</a:t>
            </a:r>
            <a:b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pt-B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Omeko Anao izao.</a:t>
            </a:r>
          </a:p>
        </p:txBody>
      </p:sp>
    </p:spTree>
    <p:extLst>
      <p:ext uri="{BB962C8B-B14F-4D97-AF65-F5344CB8AC3E}">
        <p14:creationId xmlns:p14="http://schemas.microsoft.com/office/powerpoint/2010/main" val="136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17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Bebas Neue</vt:lpstr>
      <vt:lpstr>Calibri</vt:lpstr>
      <vt:lpstr>Calibri Light</vt:lpstr>
      <vt:lpstr>Helvetica Inserat LT Std</vt:lpstr>
      <vt:lpstr>Times New Roman</vt:lpstr>
      <vt:lpstr>1_Thème Office</vt:lpstr>
      <vt:lpstr>Thème Office</vt:lpstr>
      <vt:lpstr>Présentation PowerPoint</vt:lpstr>
      <vt:lpstr>He ny aiko Tsy lalaiko Hamonjeko ny fanahinao;</vt:lpstr>
      <vt:lpstr>Famonjena No nomena, Kanefa tsipahinao.</vt:lpstr>
      <vt:lpstr>Menatre aho, Ry Mpamonjy! Mamelà ny mpanomponao!</vt:lpstr>
      <vt:lpstr>Fa ny tena Sy fanahy Omeko Anao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89</cp:revision>
  <dcterms:created xsi:type="dcterms:W3CDTF">2015-02-15T12:43:03Z</dcterms:created>
  <dcterms:modified xsi:type="dcterms:W3CDTF">2023-10-22T17:42:21Z</dcterms:modified>
</cp:coreProperties>
</file>