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86391" autoAdjust="0"/>
  </p:normalViewPr>
  <p:slideViewPr>
    <p:cSldViewPr snapToGrid="0">
      <p:cViewPr>
        <p:scale>
          <a:sx n="20" d="100"/>
          <a:sy n="20" d="100"/>
        </p:scale>
        <p:origin x="2694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1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9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4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5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99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77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83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2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25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04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1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2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5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2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37" y="140176"/>
            <a:ext cx="9044463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13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Akory ny hamaroan'ny</a:t>
            </a: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asanao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Akory ny hamaroan'ny asanao, 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Jehovah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ô! Fahendrena no nanaovanao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azy rehetra. </a:t>
            </a:r>
          </a:p>
        </p:txBody>
      </p:sp>
    </p:spTree>
    <p:extLst>
      <p:ext uri="{BB962C8B-B14F-4D97-AF65-F5344CB8AC3E}">
        <p14:creationId xmlns:p14="http://schemas.microsoft.com/office/powerpoint/2010/main" val="21822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Henika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asanao izao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tontolo izao. Ao ny ranomasina feno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zava-manana aina, na kely na lehibe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lanitra, feno famirapiratana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mahagaga; ary ny tany rehetra samy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feno zavatra avokoa, </a:t>
            </a:r>
          </a:p>
        </p:txBody>
      </p:sp>
    </p:spTree>
    <p:extLst>
      <p:ext uri="{BB962C8B-B14F-4D97-AF65-F5344CB8AC3E}">
        <p14:creationId xmlns:p14="http://schemas.microsoft.com/office/powerpoint/2010/main" val="993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</a:t>
            </a: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mampiseho ny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voninahitrao, Andriamanitra ô!</a:t>
            </a:r>
          </a:p>
        </p:txBody>
      </p:sp>
    </p:spTree>
    <p:extLst>
      <p:ext uri="{BB962C8B-B14F-4D97-AF65-F5344CB8AC3E}">
        <p14:creationId xmlns:p14="http://schemas.microsoft.com/office/powerpoint/2010/main" val="675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31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Helvetica Inserat LT Std</vt:lpstr>
      <vt:lpstr>Times New Roman</vt:lpstr>
      <vt:lpstr>1_Thème Office</vt:lpstr>
      <vt:lpstr>Thème Office</vt:lpstr>
      <vt:lpstr>Présentation PowerPoint</vt:lpstr>
      <vt:lpstr>Akory ny hamaroan'ny asanao, ry Jehovah ô! Fahendrena no nanaovanao azy rehetra. </vt:lpstr>
      <vt:lpstr>Henika ny asanao izao tontolo izao. Ao ny ranomasina feno zava-manana aina, na kely na lehibe.</vt:lpstr>
      <vt:lpstr>Indro ny lanitra, feno famirapiratana mahagaga; ary ny tany rehetra samy feno zavatra avokoa, </vt:lpstr>
      <vt:lpstr>ka mampiseho ny voninahitrao, Andriamanitra ô!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88</cp:revision>
  <dcterms:created xsi:type="dcterms:W3CDTF">2015-02-15T12:43:03Z</dcterms:created>
  <dcterms:modified xsi:type="dcterms:W3CDTF">2023-10-22T17:44:31Z</dcterms:modified>
</cp:coreProperties>
</file>