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2364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6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0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9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8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39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3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53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0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51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3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7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9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1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3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2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5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6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37" y="140176"/>
            <a:ext cx="9044464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14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fi-FI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Haleloia! Iza moa ireo</a:t>
            </a:r>
          </a:p>
          <a:p>
            <a:pPr algn="ctr"/>
            <a:r>
              <a:rPr lang="fi-FI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miakanjo fotsy lava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Haleloia! Iza moa ireo miakanjo fotsy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lava, ary avy taiza izy ireo?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 no avy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tamim-pahoriana lehibe, ny akanjony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nosasany sy nofotsiany tamin'ny </a:t>
            </a: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ran'ny Zanakondry!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Haleloia! Ary noho izany dia mitoetra eo anoloan'ny seza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fiandrianan‘</a:t>
            </a:r>
            <a:b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izy, 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it-IT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</a:t>
            </a:r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manompo Azy andro aman'alina eo</a:t>
            </a:r>
            <a:b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 tempoly. 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ho noana na</a:t>
            </a:r>
            <a:b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hangetaheta intsony ireo, 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zanak'ondry izay eo afovoan'ny seza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fiandrianana no ho Mpiandry azy,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hitondra azy amin'ny ranon'aina, 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hofafan‘</a:t>
            </a:r>
            <a:b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ranomasony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 amin'ny masony.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39</Words>
  <Application>Microsoft Office PowerPoint</Application>
  <PresentationFormat>Affichage à l'écran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Helvetica Inserat LT Std</vt:lpstr>
      <vt:lpstr>Times New Roman</vt:lpstr>
      <vt:lpstr>1_Thème Office</vt:lpstr>
      <vt:lpstr>Thème Office</vt:lpstr>
      <vt:lpstr>Présentation PowerPoint</vt:lpstr>
      <vt:lpstr>Haleloia! Iza moa ireo miakanjo fotsy lava, ary avy taiza izy ireo?</vt:lpstr>
      <vt:lpstr>Ireo no avy tamim-pahoriana lehibe, ny akanjony nosasany sy nofotsiany tamin'ny ran'ny Zanakondry!</vt:lpstr>
      <vt:lpstr>Haleloia! Ary noho izany dia mitoetra eo anoloan'ny seza fiandrianan‘ Andriamanitra izy, </vt:lpstr>
      <vt:lpstr>ka manompo Azy andro aman'alina eo amin'ny tempoly. </vt:lpstr>
      <vt:lpstr>Tsy ho noana na hangetaheta intsony ireo, </vt:lpstr>
      <vt:lpstr>fa ny zanak'ondry izay eo afovoan'ny seza fiandrianana no ho Mpiandry azy,</vt:lpstr>
      <vt:lpstr>ka hitondra azy amin'ny ranon'aina, </vt:lpstr>
      <vt:lpstr>ary hofafan‘ Andriamanitra ny ranomasony rehetra amin'ny masony.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2023-10-22T17:52:11Z</dcterms:modified>
</cp:coreProperties>
</file>