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sldIdLst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86391" autoAdjust="0"/>
  </p:normalViewPr>
  <p:slideViewPr>
    <p:cSldViewPr snapToGrid="0">
      <p:cViewPr>
        <p:scale>
          <a:sx n="40" d="100"/>
          <a:sy n="40" d="100"/>
        </p:scale>
        <p:origin x="2190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4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6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81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08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33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70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49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5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27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5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3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46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48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96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3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0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29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6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7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57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5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2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537" y="140176"/>
            <a:ext cx="9044464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ANTEMA </a:t>
            </a:r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15</a:t>
            </a:r>
            <a:endParaRPr lang="it-IT" sz="20000" dirty="0" smtClean="0">
              <a:solidFill>
                <a:prstClr val="black"/>
              </a:solidFill>
              <a:latin typeface="Bebas Neue" panose="020B0606020202050201" pitchFamily="34" charset="0"/>
              <a:ea typeface="Times New Roman" panose="02020603050405020304" pitchFamily="18" charset="0"/>
            </a:endParaRPr>
          </a:p>
          <a:p>
            <a:pPr algn="ctr"/>
            <a:r>
              <a:rPr lang="fi-FI" sz="8000" dirty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Voninahitra amin'ny avo</a:t>
            </a:r>
          </a:p>
          <a:p>
            <a:pPr algn="ctr"/>
            <a:r>
              <a:rPr lang="fi-FI" sz="8000" dirty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indrindra</a:t>
            </a:r>
            <a:endParaRPr lang="fr-FR" sz="8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0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Voninahitra amin'ny avo indrindra ho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an'Andriamanitra, 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</a:t>
            </a: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fiandrianana ho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Anao, ry Tompon'ny tompo!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Miankohoka eo anatrehanao izahay.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Derao, hobio ny Anaran'i Jehovah!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Azy anie ny dera sy ny laza ety an-tany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hatrany an-danitra!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hamasino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izahay, ry Tompo ô, hitoeran'ny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voninahitrao.:,: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7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it-IT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Voninahitra amin'ny avo indrindra, ho</a:t>
            </a:r>
            <a:br>
              <a:rPr lang="it-IT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an'Andriamanitra,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8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it-IT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ary fiandrianana ho</a:t>
            </a:r>
            <a:br>
              <a:rPr lang="it-IT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Anao, ry Tompon'ny tompo!</a:t>
            </a:r>
            <a:br>
              <a:rPr lang="it-IT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Miankohoka eo anatrehanao izahay.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34</Words>
  <Application>Microsoft Office PowerPoint</Application>
  <PresentationFormat>Affichage à l'écran 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Bebas Neue</vt:lpstr>
      <vt:lpstr>Calibri</vt:lpstr>
      <vt:lpstr>Calibri Light</vt:lpstr>
      <vt:lpstr>Helvetica Inserat LT Std</vt:lpstr>
      <vt:lpstr>Times New Roman</vt:lpstr>
      <vt:lpstr>1_Thème Office</vt:lpstr>
      <vt:lpstr>2_Thème Office</vt:lpstr>
      <vt:lpstr>Présentation PowerPoint</vt:lpstr>
      <vt:lpstr>Voninahitra amin'ny avo indrindra ho an'Andriamanitra, </vt:lpstr>
      <vt:lpstr>ary fiandrianana ho Anao, ry Tompon'ny tompo! Miankohoka eo anatrehanao izahay.</vt:lpstr>
      <vt:lpstr>:,: Derao, hobio ny Anaran'i Jehovah! Azy anie ny dera sy ny laza ety an-tany ka hatrany an-danitra!</vt:lpstr>
      <vt:lpstr>Dia hamasino izahay, ry Tompo ô, hitoeran'ny voninahitrao.:,:</vt:lpstr>
      <vt:lpstr>Voninahitra amin'ny avo indrindra, ho an'Andriamanitra,</vt:lpstr>
      <vt:lpstr> ary fiandrianana ho Anao, ry Tompon'ny tompo! Miankohoka eo anatrehanao izahay.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88</cp:revision>
  <dcterms:created xsi:type="dcterms:W3CDTF">2015-02-15T12:43:03Z</dcterms:created>
  <dcterms:modified xsi:type="dcterms:W3CDTF">2023-10-22T17:54:16Z</dcterms:modified>
</cp:coreProperties>
</file>