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36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374" y="72"/>
      </p:cViewPr>
      <p:guideLst/>
    </p:cSldViewPr>
  </p:slideViewPr>
  <p:outlineViewPr>
    <p:cViewPr>
      <p:scale>
        <a:sx n="33" d="100"/>
        <a:sy n="33" d="100"/>
      </p:scale>
      <p:origin x="0" y="-24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248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74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303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69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401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734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693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6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988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54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979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7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22/10/2023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83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sz="15000" b="0" i="0" u="none" strike="noStrike" baseline="0" dirty="0" err="1" smtClean="0">
                <a:solidFill>
                  <a:schemeClr val="tx1"/>
                </a:solidFill>
                <a:latin typeface="Bebas Neue" panose="020B0606020202050201" pitchFamily="34" charset="0"/>
              </a:rPr>
              <a:t>Antema</a:t>
            </a:r>
            <a:r>
              <a:rPr lang="fr-FR" sz="15000" b="0" i="0" u="none" strike="noStrike" baseline="0" dirty="0" smtClean="0">
                <a:solidFill>
                  <a:schemeClr val="tx1"/>
                </a:solidFill>
                <a:latin typeface="Bebas Neue" panose="020B0606020202050201" pitchFamily="34" charset="0"/>
              </a:rPr>
              <a:t> 16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Tomponay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13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b="0" i="0" u="none" strike="noStrike" baseline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 Isaoranay</a:t>
            </a:r>
            <a:br>
              <a:rPr lang="fr-FR" b="0" i="0" u="none" strike="noStrike" baseline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Andriananaharinay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Mpanjaka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fitia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55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Deraina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Anaranao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Andriamanitray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 !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faly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izahay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manao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hiranay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57144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>
                <a:solidFill>
                  <a:schemeClr val="tx1"/>
                </a:solidFill>
              </a:rPr>
              <a:t>Isaoranay Isaoranay</a:t>
            </a:r>
            <a:br>
              <a:rPr lang="fr-FR">
                <a:solidFill>
                  <a:schemeClr val="tx1"/>
                </a:solidFill>
              </a:rPr>
            </a:br>
            <a:r>
              <a:rPr lang="fr-FR">
                <a:solidFill>
                  <a:schemeClr val="tx1"/>
                </a:solidFill>
              </a:rPr>
              <a:t>Isaoranay Isaoranay</a:t>
            </a:r>
            <a:br>
              <a:rPr lang="fr-FR">
                <a:solidFill>
                  <a:schemeClr val="tx1"/>
                </a:solidFill>
              </a:rPr>
            </a:br>
            <a:r>
              <a:rPr lang="fr-FR">
                <a:solidFill>
                  <a:schemeClr val="tx1"/>
                </a:solidFill>
              </a:rPr>
              <a:t>Andriananaharinay</a:t>
            </a:r>
            <a:br>
              <a:rPr lang="fr-FR">
                <a:solidFill>
                  <a:schemeClr val="tx1"/>
                </a:solidFill>
              </a:rPr>
            </a:br>
            <a:r>
              <a:rPr lang="fr-FR">
                <a:solidFill>
                  <a:schemeClr val="tx1"/>
                </a:solidFill>
              </a:rPr>
              <a:t>Mpanjaka be fitia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Andriamanitray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597022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fitia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(fa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fitia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),</a:t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(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anay</a:t>
            </a:r>
            <a:r>
              <a:rPr lang="fr-FR" b="0" i="0" u="none" strike="noStrike" baseline="0" dirty="0" smtClean="0">
                <a:solidFill>
                  <a:schemeClr val="tx1"/>
                </a:solidFill>
              </a:rPr>
              <a:t>)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18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Mpanjaka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Mpamindra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 </a:t>
            </a:r>
            <a:r>
              <a:rPr lang="fr-FR" b="0" i="0" u="none" strike="noStrike" baseline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Deraina</a:t>
            </a:r>
            <a:r>
              <a:rPr lang="fr-FR" b="0" i="0" u="none" strike="noStrike" baseline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Ianao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87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b="0" i="0" u="none" strike="noStrike" baseline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b="0" i="0" u="none" strike="noStrike" baseline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b="0" i="0" u="none" strike="noStrike" baseline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br>
              <a:rPr lang="fr-FR" b="0" i="0" u="none" strike="noStrike" baseline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fiantra</a:t>
            </a:r>
            <a:r>
              <a:rPr lang="fr-FR" b="0" i="0" u="none" strike="noStrike" baseline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Ianao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Mpanjaka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fitia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692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5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Andriamanitray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126738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fitia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(fa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fitia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),</a:t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(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anay</a:t>
            </a:r>
            <a:r>
              <a:rPr lang="fr-FR" b="0" i="0" u="none" strike="noStrike" baseline="0" dirty="0" smtClean="0">
                <a:solidFill>
                  <a:schemeClr val="tx1"/>
                </a:solidFill>
              </a:rPr>
              <a:t>)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61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Mpanjaka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tia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Mpamindra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fo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 </a:t>
            </a:r>
            <a:r>
              <a:rPr lang="fr-FR" b="0" i="0" u="none" strike="noStrike" baseline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Deraina</a:t>
            </a:r>
            <a:r>
              <a:rPr lang="fr-FR" b="0" i="0" u="none" strike="noStrike" baseline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>
                <a:solidFill>
                  <a:schemeClr val="tx1"/>
                </a:solidFill>
              </a:rPr>
              <a:t>I</a:t>
            </a:r>
            <a:r>
              <a:rPr lang="fr-FR" b="0" i="0" u="none" strike="noStrike" baseline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anao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60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b="0" i="0" u="none" strike="noStrike" baseline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izao</a:t>
            </a:r>
            <a:r>
              <a:rPr lang="fr-FR" b="0" i="0" u="none" strike="noStrike" baseline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 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fa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fiantra</a:t>
            </a:r>
            <a:r>
              <a:rPr lang="fr-FR" b="0" i="0" u="none" strike="noStrike" baseline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Ianao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Mpanjaka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be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fitia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913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/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Isaoranay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Tomponay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85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tany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aty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mandray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fitahiana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;</a:t>
            </a:r>
            <a:b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lanitra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ary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mamoaka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ny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soa</a:t>
            </a:r>
            <a:r>
              <a:rPr lang="fr-FR" b="0" i="0" u="none" strike="noStrike" baseline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,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49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fr-FR">
                <a:solidFill>
                  <a:schemeClr val="tx1"/>
                </a:solidFill>
              </a:rPr>
              <a:t>ka misy tokoa ny vokatra tsara</a:t>
            </a:r>
            <a:r>
              <a:rPr lang="fr-FR" smtClean="0">
                <a:solidFill>
                  <a:schemeClr val="tx1"/>
                </a:solidFill>
              </a:rPr>
              <a:t>,</a:t>
            </a:r>
            <a:br>
              <a:rPr lang="fr-FR" smtClean="0">
                <a:solidFill>
                  <a:schemeClr val="tx1"/>
                </a:solidFill>
              </a:rPr>
            </a:br>
            <a:r>
              <a:rPr lang="fr-FR" smtClean="0">
                <a:solidFill>
                  <a:schemeClr val="tx1"/>
                </a:solidFill>
              </a:rPr>
              <a:t>Jehovah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Tsitoha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dirty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manambina</a:t>
            </a:r>
            <a:r>
              <a:rPr lang="fr-FR" b="0" i="0" u="none" strike="noStrike" baseline="0" dirty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 </a:t>
            </a:r>
            <a:r>
              <a:rPr lang="fr-FR" b="0" i="0" u="none" strike="noStrike" baseline="0" err="1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anay</a:t>
            </a:r>
            <a:r>
              <a:rPr lang="fr-FR" b="0" i="0" u="none" strike="noStrike" baseline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.</a:t>
            </a:r>
            <a:endParaRPr lang="fr-FR" b="0" i="0" u="none" strike="noStrike" baseline="0" dirty="0" smtClean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0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fr-FR" b="0" i="0" u="none" strike="noStrike" baseline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Deraina ny Anaranao Andriamanitray.</a:t>
            </a:r>
            <a:br>
              <a:rPr lang="fr-FR" b="0" i="0" u="none" strike="noStrike" baseline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</a:br>
            <a:r>
              <a:rPr lang="fr-FR" b="0" i="0" u="none" strike="noStrike" baseline="0" smtClean="0">
                <a:solidFill>
                  <a:schemeClr val="tx1"/>
                </a:solidFill>
                <a:latin typeface="Helvetica Inserat LT Std" panose="020B0806030702050204" pitchFamily="34" charset="0"/>
              </a:rPr>
              <a:t>He ! faly izahay izao manao ny hiranay !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9443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78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Bebas Neue</vt:lpstr>
      <vt:lpstr>Calibri</vt:lpstr>
      <vt:lpstr>Calibri Light</vt:lpstr>
      <vt:lpstr>Helvetica Inserat LT Std</vt:lpstr>
      <vt:lpstr>Thème Office</vt:lpstr>
      <vt:lpstr>1_Thème Office</vt:lpstr>
      <vt:lpstr>Antema 16 Isaoranay Jehovah Tomponay</vt:lpstr>
      <vt:lpstr>Isaoranay Isaoranay Jehovah Tomponay, Isaoranay Isaoranay Andriamanitray ;</vt:lpstr>
      <vt:lpstr>Fa be fitia  (fa be fitia ny Tomponay), Ny Tomponay  (ny Tompo tia anay)</vt:lpstr>
      <vt:lpstr>Mpanjaka tia, Mpamindra fo. Deraina Ianao.</vt:lpstr>
      <vt:lpstr>Isaoranay izao, Isaoranay Isaoranay izao, Isaoranay fa be fiantra Ianao, Mpanjaka be fitia.</vt:lpstr>
      <vt:lpstr>Isaoranay Isaoranay ny Tomponay Isaoranay Isaoranay ny Tomponay</vt:lpstr>
      <vt:lpstr>Ny tany aty mandray fitahiana ; ny lanitra ary mamoaka ny soa,</vt:lpstr>
      <vt:lpstr>ka misy tokoa ny vokatra tsara, Jehovah Tsitoha manambina anay.</vt:lpstr>
      <vt:lpstr>Deraina ny Anaranao Andriamanitray. He ! faly izahay izao manao ny hiranay !</vt:lpstr>
      <vt:lpstr>Isaoranay Isaoranay Isaoranay Isaoranay Andriananaharinay Mpanjaka be fitia</vt:lpstr>
      <vt:lpstr>Deraina ny Anaranao Andriamanitray. He ! faly izahay izao manao ny hiranay !</vt:lpstr>
      <vt:lpstr>Isaoranay Isaoranay Isaoranay Isaoranay Andriananaharinay Mpanjaka be fitia</vt:lpstr>
      <vt:lpstr>Isaoranay Isaoranay Jehovah Tomponay, Isaoranay Isaoranay Andriamanitray ;</vt:lpstr>
      <vt:lpstr>Fa be fitia  (fa be fitia ny Tomponay), Ny Tomponay  (ny Tompo tia anay)</vt:lpstr>
      <vt:lpstr>Mpanjaka tia, Mpamindra fo. Deraina Ianao.</vt:lpstr>
      <vt:lpstr>Isaoranay izao,  Isaoranay Isaoranay izao,  Isaoranay fa be fiantra Ianao, Mpanjaka be fitia.</vt:lpstr>
      <vt:lpstr>Isaoranay Isaoranay ny Tomponay Isaoranay Isaoranay ny Tomponay.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93</cp:revision>
  <dcterms:created xsi:type="dcterms:W3CDTF">2015-02-15T12:43:03Z</dcterms:created>
  <dcterms:modified xsi:type="dcterms:W3CDTF">2023-10-22T16:23:43Z</dcterms:modified>
</cp:coreProperties>
</file>