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9" r:id="rId6"/>
    <p:sldId id="270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86391" autoAdjust="0"/>
  </p:normalViewPr>
  <p:slideViewPr>
    <p:cSldViewPr snapToGrid="0">
      <p:cViewPr>
        <p:scale>
          <a:sx n="50" d="100"/>
          <a:sy n="50" d="100"/>
        </p:scale>
        <p:origin x="1794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5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0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4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585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2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9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02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1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1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25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z="15000" b="0" i="0" u="none" strike="noStrike" baseline="0" dirty="0" err="1" smtClean="0">
                <a:solidFill>
                  <a:schemeClr val="tx1"/>
                </a:solidFill>
                <a:latin typeface="Bebas Neue" panose="020B0606020202050201" pitchFamily="34" charset="0"/>
              </a:rPr>
              <a:t>Antema</a:t>
            </a:r>
            <a:r>
              <a:rPr lang="fr-FR" sz="15000" b="0" i="0" u="none" strike="noStrike" baseline="0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fr-FR" sz="15000" b="0" i="0" u="none" strike="noStrike" baseline="0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17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dirty="0" err="1"/>
              <a:t>Manopy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masoko</a:t>
            </a:r>
            <a:r>
              <a:rPr lang="fr-FR" dirty="0"/>
              <a:t> ho </a:t>
            </a:r>
            <a:r>
              <a:rPr lang="fr-FR" dirty="0" err="1"/>
              <a:t>amin'ny</a:t>
            </a:r>
            <a:r>
              <a:rPr lang="fr-FR" dirty="0"/>
              <a:t> </a:t>
            </a:r>
            <a:r>
              <a:rPr lang="fr-FR" dirty="0" err="1"/>
              <a:t>tendrombohitra</a:t>
            </a:r>
            <a:r>
              <a:rPr lang="fr-FR" dirty="0"/>
              <a:t> </a:t>
            </a:r>
            <a:r>
              <a:rPr lang="fr-FR" dirty="0" err="1"/>
              <a:t>aho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8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Manopy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masoko</a:t>
            </a:r>
            <a:r>
              <a:rPr lang="fr-FR" dirty="0"/>
              <a:t> ho </a:t>
            </a:r>
            <a:r>
              <a:rPr lang="fr-FR" dirty="0" err="1"/>
              <a:t>amin'ny</a:t>
            </a:r>
            <a:r>
              <a:rPr lang="fr-FR" dirty="0"/>
              <a:t> </a:t>
            </a:r>
            <a:r>
              <a:rPr lang="fr-FR" dirty="0" err="1"/>
              <a:t>tendrombohitra</a:t>
            </a:r>
            <a:r>
              <a:rPr lang="fr-FR" dirty="0"/>
              <a:t> </a:t>
            </a:r>
            <a:r>
              <a:rPr lang="fr-FR" dirty="0" err="1"/>
              <a:t>aho</a:t>
            </a:r>
            <a:r>
              <a:rPr lang="fr-FR" dirty="0"/>
              <a:t>. </a:t>
            </a:r>
            <a:r>
              <a:rPr lang="fr-FR" dirty="0" err="1"/>
              <a:t>Avy</a:t>
            </a:r>
            <a:r>
              <a:rPr lang="fr-FR" dirty="0"/>
              <a:t> </a:t>
            </a:r>
            <a:r>
              <a:rPr lang="fr-FR" dirty="0" err="1"/>
              <a:t>aiza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famonjena</a:t>
            </a:r>
            <a:r>
              <a:rPr lang="fr-FR" dirty="0"/>
              <a:t> </a:t>
            </a:r>
            <a:r>
              <a:rPr lang="fr-FR" dirty="0" err="1"/>
              <a:t>ahy</a:t>
            </a:r>
            <a:r>
              <a:rPr lang="fr-FR" dirty="0"/>
              <a:t>?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2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famonjena</a:t>
            </a:r>
            <a:r>
              <a:rPr lang="fr-FR" dirty="0"/>
              <a:t> </a:t>
            </a:r>
            <a:r>
              <a:rPr lang="fr-FR" dirty="0" err="1"/>
              <a:t>ahy</a:t>
            </a:r>
            <a:r>
              <a:rPr lang="fr-FR" dirty="0"/>
              <a:t> </a:t>
            </a:r>
            <a:r>
              <a:rPr lang="fr-FR" dirty="0" err="1"/>
              <a:t>avy</a:t>
            </a:r>
            <a:r>
              <a:rPr lang="fr-FR" dirty="0"/>
              <a:t> </a:t>
            </a:r>
            <a:r>
              <a:rPr lang="fr-FR" dirty="0" err="1"/>
              <a:t>amin'i</a:t>
            </a:r>
            <a:r>
              <a:rPr lang="fr-FR" dirty="0"/>
              <a:t> </a:t>
            </a:r>
            <a:r>
              <a:rPr lang="fr-FR" dirty="0" err="1"/>
              <a:t>Jehovah</a:t>
            </a:r>
            <a:r>
              <a:rPr lang="fr-FR" dirty="0"/>
              <a:t>, </a:t>
            </a:r>
            <a:r>
              <a:rPr lang="fr-FR" dirty="0" err="1"/>
              <a:t>izay</a:t>
            </a:r>
            <a:r>
              <a:rPr lang="fr-FR" dirty="0"/>
              <a:t> </a:t>
            </a:r>
            <a:r>
              <a:rPr lang="fr-FR" dirty="0" err="1"/>
              <a:t>namorona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lanitra</a:t>
            </a:r>
            <a:r>
              <a:rPr lang="fr-FR" dirty="0"/>
              <a:t> </a:t>
            </a:r>
            <a:r>
              <a:rPr lang="fr-FR" dirty="0" err="1"/>
              <a:t>sy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tany</a:t>
            </a:r>
            <a:r>
              <a:rPr lang="fr-FR" dirty="0"/>
              <a:t>. </a:t>
            </a:r>
            <a:r>
              <a:rPr lang="fr-FR" dirty="0" err="1"/>
              <a:t>Jehovah</a:t>
            </a:r>
            <a:r>
              <a:rPr lang="fr-FR" dirty="0"/>
              <a:t> no </a:t>
            </a:r>
            <a:r>
              <a:rPr lang="fr-FR" dirty="0" err="1"/>
              <a:t>Mpiaro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7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no </a:t>
            </a:r>
            <a:r>
              <a:rPr lang="fr-FR" dirty="0" err="1"/>
              <a:t>fialofanao</a:t>
            </a:r>
            <a:r>
              <a:rPr lang="fr-FR" dirty="0"/>
              <a:t> </a:t>
            </a:r>
            <a:r>
              <a:rPr lang="fr-FR" dirty="0" err="1"/>
              <a:t>eo</a:t>
            </a:r>
            <a:r>
              <a:rPr lang="fr-FR" dirty="0"/>
              <a:t> </a:t>
            </a:r>
            <a:r>
              <a:rPr lang="fr-FR" dirty="0" err="1"/>
              <a:t>amin'ny</a:t>
            </a:r>
            <a:r>
              <a:rPr lang="fr-FR" dirty="0"/>
              <a:t> </a:t>
            </a:r>
            <a:r>
              <a:rPr lang="fr-FR" dirty="0" err="1"/>
              <a:t>ankavananao</a:t>
            </a:r>
            <a:r>
              <a:rPr lang="fr-FR" dirty="0" smtClean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3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 smtClean="0"/>
              <a:t>Ny</a:t>
            </a:r>
            <a:r>
              <a:rPr lang="fr-FR" dirty="0" smtClean="0"/>
              <a:t> </a:t>
            </a:r>
            <a:r>
              <a:rPr lang="fr-FR" dirty="0" err="1"/>
              <a:t>masoandro</a:t>
            </a:r>
            <a:r>
              <a:rPr lang="fr-FR" dirty="0"/>
              <a:t> </a:t>
            </a:r>
            <a:r>
              <a:rPr lang="fr-FR" dirty="0" err="1"/>
              <a:t>tsy</a:t>
            </a:r>
            <a:r>
              <a:rPr lang="fr-FR" dirty="0"/>
              <a:t> </a:t>
            </a:r>
            <a:r>
              <a:rPr lang="fr-FR" dirty="0" err="1"/>
              <a:t>hamely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 </a:t>
            </a:r>
            <a:r>
              <a:rPr lang="fr-FR" dirty="0" err="1"/>
              <a:t>amin'ny</a:t>
            </a:r>
            <a:r>
              <a:rPr lang="fr-FR" dirty="0"/>
              <a:t> </a:t>
            </a:r>
            <a:r>
              <a:rPr lang="fr-FR" dirty="0" err="1"/>
              <a:t>atoandro</a:t>
            </a:r>
            <a:r>
              <a:rPr lang="fr-FR" dirty="0"/>
              <a:t> na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volana</a:t>
            </a:r>
            <a:r>
              <a:rPr lang="fr-FR" dirty="0"/>
              <a:t> </a:t>
            </a:r>
            <a:r>
              <a:rPr lang="fr-FR" dirty="0" err="1"/>
              <a:t>nony</a:t>
            </a:r>
            <a:r>
              <a:rPr lang="fr-FR" dirty="0"/>
              <a:t> </a:t>
            </a:r>
            <a:r>
              <a:rPr lang="fr-FR" dirty="0" err="1"/>
              <a:t>alina</a:t>
            </a:r>
            <a:r>
              <a:rPr lang="fr-FR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7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s-ES" dirty="0"/>
              <a:t>Jehovah </a:t>
            </a:r>
            <a:r>
              <a:rPr lang="es-ES" dirty="0" err="1"/>
              <a:t>hiaro</a:t>
            </a:r>
            <a:r>
              <a:rPr lang="es-ES" dirty="0"/>
              <a:t> </a:t>
            </a:r>
            <a:r>
              <a:rPr lang="es-ES" dirty="0" err="1"/>
              <a:t>anao</a:t>
            </a:r>
            <a:r>
              <a:rPr lang="es-ES" dirty="0"/>
              <a:t> </a:t>
            </a:r>
            <a:r>
              <a:rPr lang="es-ES" dirty="0" err="1"/>
              <a:t>amin'ny</a:t>
            </a:r>
            <a:r>
              <a:rPr lang="es-ES" dirty="0"/>
              <a:t> </a:t>
            </a:r>
            <a:r>
              <a:rPr lang="es-ES" dirty="0" err="1"/>
              <a:t>ratsy</a:t>
            </a:r>
            <a:r>
              <a:rPr lang="es-ES" dirty="0"/>
              <a:t> </a:t>
            </a:r>
            <a:r>
              <a:rPr lang="es-ES" dirty="0" err="1"/>
              <a:t>rehetra</a:t>
            </a:r>
            <a:r>
              <a:rPr lang="es-ES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0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Hiaro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fanahinao</a:t>
            </a:r>
            <a:r>
              <a:rPr lang="fr-FR" dirty="0"/>
              <a:t> </a:t>
            </a:r>
            <a:r>
              <a:rPr lang="fr-FR" dirty="0" err="1"/>
              <a:t>Izy</a:t>
            </a:r>
            <a:r>
              <a:rPr lang="fr-FR" dirty="0"/>
              <a:t> na </a:t>
            </a:r>
            <a:r>
              <a:rPr lang="fr-FR" dirty="0" err="1"/>
              <a:t>mivoaka</a:t>
            </a:r>
            <a:r>
              <a:rPr lang="fr-FR" dirty="0"/>
              <a:t> na </a:t>
            </a:r>
            <a:r>
              <a:rPr lang="fr-FR" dirty="0" err="1"/>
              <a:t>miditra</a:t>
            </a:r>
            <a:r>
              <a:rPr lang="fr-FR" dirty="0"/>
              <a:t>, </a:t>
            </a:r>
            <a:r>
              <a:rPr lang="fr-FR" dirty="0" err="1"/>
              <a:t>hatramin'izao</a:t>
            </a:r>
            <a:r>
              <a:rPr lang="fr-FR" dirty="0"/>
              <a:t> ka </a:t>
            </a:r>
            <a:r>
              <a:rPr lang="fr-FR" dirty="0" err="1"/>
              <a:t>mandrakizay</a:t>
            </a:r>
            <a:r>
              <a:rPr lang="fr-FR" dirty="0"/>
              <a:t>; 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0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Jehovah</a:t>
            </a:r>
            <a:r>
              <a:rPr lang="fr-FR" dirty="0"/>
              <a:t> </a:t>
            </a:r>
            <a:r>
              <a:rPr lang="fr-FR" dirty="0" err="1"/>
              <a:t>hiaro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 </a:t>
            </a:r>
            <a:r>
              <a:rPr lang="fr-FR" dirty="0" err="1"/>
              <a:t>amin'ny</a:t>
            </a:r>
            <a:r>
              <a:rPr lang="fr-FR" dirty="0"/>
              <a:t> </a:t>
            </a:r>
            <a:r>
              <a:rPr lang="fr-FR" dirty="0" err="1"/>
              <a:t>ratsy</a:t>
            </a:r>
            <a:r>
              <a:rPr lang="fr-FR" dirty="0"/>
              <a:t> </a:t>
            </a:r>
            <a:r>
              <a:rPr lang="fr-FR" dirty="0" err="1"/>
              <a:t>rehetra</a:t>
            </a:r>
            <a:r>
              <a:rPr lang="fr-FR" dirty="0"/>
              <a:t> </a:t>
            </a:r>
            <a:r>
              <a:rPr lang="fr-FR" dirty="0" err="1"/>
              <a:t>hatramin'izao</a:t>
            </a:r>
            <a:r>
              <a:rPr lang="fr-FR" dirty="0"/>
              <a:t> ka ho </a:t>
            </a:r>
            <a:r>
              <a:rPr lang="fr-FR" dirty="0" err="1"/>
              <a:t>mandrakizay</a:t>
            </a:r>
            <a:r>
              <a:rPr lang="fr-FR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66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Haleloia</a:t>
            </a:r>
            <a:r>
              <a:rPr lang="fr-FR" dirty="0"/>
              <a:t>! Amena.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6136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92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Bebas Neue</vt:lpstr>
      <vt:lpstr>Calibri</vt:lpstr>
      <vt:lpstr>Helvetica Inserat LT Std</vt:lpstr>
      <vt:lpstr>1_Thème Office</vt:lpstr>
      <vt:lpstr>Antema 17 Manopy ny masoko ho amin'ny tendrombohitra aho</vt:lpstr>
      <vt:lpstr>Manopy ny masoko ho amin'ny tendrombohitra aho. Avy aiza ny famonjena ahy?</vt:lpstr>
      <vt:lpstr>Ny famonjena ahy avy amin'i Jehovah, izay namorona ny lanitra sy ny tany. Jehovah no Mpiaro anao.</vt:lpstr>
      <vt:lpstr>Ny Tompo no fialofanao eo amin'ny ankavananao.</vt:lpstr>
      <vt:lpstr>Ny masoandro tsy hamely anao amin'ny atoandro na ny volana nony alina.</vt:lpstr>
      <vt:lpstr>Jehovah hiaro anao amin'ny ratsy rehetra.</vt:lpstr>
      <vt:lpstr>Hiaro ny fanahinao Izy na mivoaka na miditra, hatramin'izao ka mandrakizay; </vt:lpstr>
      <vt:lpstr>Jehovah hiaro anao amin'ny ratsy rehetra hatramin'izao ka ho mandrakizay.</vt:lpstr>
      <vt:lpstr>Haleloia! Amena.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2023-10-22T17:59:08Z</dcterms:modified>
</cp:coreProperties>
</file>