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5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8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5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9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3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4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8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4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4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1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7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z="15000" b="0" i="0" u="none" strike="noStrike" baseline="0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Antema</a:t>
            </a:r>
            <a:r>
              <a:rPr lang="fr-FR" sz="15000" b="0" i="0" u="none" strike="noStrike" baseline="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fr-FR" sz="15000" b="0" i="0" u="none" strike="noStrike" baseline="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18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dirty="0" err="1" smtClean="0"/>
              <a:t>Saotra</a:t>
            </a:r>
            <a:r>
              <a:rPr lang="fr-FR" dirty="0"/>
              <a:t>, </a:t>
            </a:r>
            <a:r>
              <a:rPr lang="fr-FR" dirty="0" err="1"/>
              <a:t>dera</a:t>
            </a:r>
            <a:r>
              <a:rPr lang="fr-FR" dirty="0"/>
              <a:t>, </a:t>
            </a:r>
            <a:r>
              <a:rPr lang="fr-FR" dirty="0" err="1"/>
              <a:t>an'Ilay</a:t>
            </a:r>
            <a:r>
              <a:rPr lang="fr-FR" dirty="0"/>
              <a:t> </a:t>
            </a:r>
            <a:r>
              <a:rPr lang="fr-FR" dirty="0" err="1"/>
              <a:t>Mpanjaka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Tsara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Saotra</a:t>
            </a:r>
            <a:r>
              <a:rPr lang="fr-FR" dirty="0"/>
              <a:t>, </a:t>
            </a:r>
            <a:r>
              <a:rPr lang="fr-FR" dirty="0" err="1"/>
              <a:t>dera</a:t>
            </a:r>
            <a:r>
              <a:rPr lang="fr-FR" dirty="0"/>
              <a:t>, </a:t>
            </a:r>
            <a:r>
              <a:rPr lang="fr-FR" dirty="0" err="1"/>
              <a:t>an'Ilay</a:t>
            </a:r>
            <a:r>
              <a:rPr lang="fr-FR" dirty="0"/>
              <a:t> </a:t>
            </a:r>
            <a:r>
              <a:rPr lang="fr-FR" dirty="0" err="1"/>
              <a:t>Mpanjaka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Tsara</a:t>
            </a:r>
            <a:r>
              <a:rPr lang="fr-FR" dirty="0"/>
              <a:t>, dia </a:t>
            </a:r>
            <a:r>
              <a:rPr lang="fr-FR" dirty="0" err="1"/>
              <a:t>Andriamanitra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Izy</a:t>
            </a:r>
            <a:r>
              <a:rPr lang="fr-FR" dirty="0"/>
              <a:t> </a:t>
            </a:r>
            <a:r>
              <a:rPr lang="fr-FR" dirty="0" err="1"/>
              <a:t>mitahy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taona</a:t>
            </a:r>
            <a:r>
              <a:rPr lang="fr-FR" dirty="0"/>
              <a:t> ka </a:t>
            </a:r>
            <a:r>
              <a:rPr lang="fr-FR" dirty="0" err="1"/>
              <a:t>finaritra</a:t>
            </a:r>
            <a:r>
              <a:rPr lang="fr-FR" dirty="0"/>
              <a:t> </a:t>
            </a:r>
            <a:r>
              <a:rPr lang="fr-FR" dirty="0" err="1"/>
              <a:t>re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vahoaka</a:t>
            </a:r>
            <a:r>
              <a:rPr lang="fr-FR" dirty="0"/>
              <a:t>, fa </a:t>
            </a:r>
            <a:r>
              <a:rPr lang="fr-FR" dirty="0" err="1"/>
              <a:t>Izy</a:t>
            </a:r>
            <a:r>
              <a:rPr lang="fr-FR" dirty="0"/>
              <a:t> </a:t>
            </a:r>
            <a:r>
              <a:rPr lang="fr-FR" dirty="0" err="1"/>
              <a:t>miaro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loza</a:t>
            </a:r>
            <a:r>
              <a:rPr lang="fr-FR" dirty="0"/>
              <a:t> </a:t>
            </a:r>
            <a:r>
              <a:rPr lang="fr-FR" dirty="0" err="1"/>
              <a:t>tsy</a:t>
            </a:r>
            <a:r>
              <a:rPr lang="fr-FR" dirty="0"/>
              <a:t> </a:t>
            </a:r>
            <a:r>
              <a:rPr lang="fr-FR" dirty="0" err="1"/>
              <a:t>hitranga</a:t>
            </a:r>
            <a:r>
              <a:rPr lang="fr-FR" dirty="0"/>
              <a:t> </a:t>
            </a:r>
            <a:r>
              <a:rPr lang="fr-FR" dirty="0" err="1"/>
              <a:t>matetika</a:t>
            </a:r>
            <a:r>
              <a:rPr lang="fr-FR" dirty="0"/>
              <a:t>. 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ranonorana</a:t>
            </a:r>
            <a:r>
              <a:rPr lang="fr-FR" dirty="0"/>
              <a:t> </a:t>
            </a:r>
            <a:r>
              <a:rPr lang="fr-FR" dirty="0" err="1"/>
              <a:t>tonga</a:t>
            </a:r>
            <a:r>
              <a:rPr lang="fr-FR" dirty="0"/>
              <a:t> </a:t>
            </a:r>
            <a:r>
              <a:rPr lang="fr-FR" dirty="0" err="1"/>
              <a:t>hanatsara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zavatra</a:t>
            </a:r>
            <a:r>
              <a:rPr lang="fr-FR" dirty="0"/>
              <a:t> </a:t>
            </a:r>
            <a:r>
              <a:rPr lang="fr-FR" dirty="0" err="1"/>
              <a:t>maro</a:t>
            </a:r>
            <a:r>
              <a:rPr lang="fr-FR" dirty="0"/>
              <a:t>; </a:t>
            </a:r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fitahiana</a:t>
            </a:r>
            <a:r>
              <a:rPr lang="fr-FR" dirty="0"/>
              <a:t> </a:t>
            </a:r>
            <a:r>
              <a:rPr lang="fr-FR" dirty="0" err="1"/>
              <a:t>rehetra</a:t>
            </a:r>
            <a:r>
              <a:rPr lang="fr-FR" dirty="0"/>
              <a:t> dia </a:t>
            </a:r>
            <a:r>
              <a:rPr lang="fr-FR" dirty="0" err="1"/>
              <a:t>ateriny</a:t>
            </a:r>
            <a:r>
              <a:rPr lang="fr-FR" dirty="0"/>
              <a:t> </a:t>
            </a:r>
            <a:r>
              <a:rPr lang="fr-FR" dirty="0" err="1"/>
              <a:t>avokoa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Miderà</a:t>
            </a:r>
            <a:r>
              <a:rPr lang="fr-FR" dirty="0"/>
              <a:t>, </a:t>
            </a:r>
            <a:r>
              <a:rPr lang="fr-FR" dirty="0" err="1"/>
              <a:t>saotra</a:t>
            </a:r>
            <a:r>
              <a:rPr lang="fr-FR" dirty="0"/>
              <a:t> no </a:t>
            </a:r>
            <a:r>
              <a:rPr lang="fr-FR" dirty="0" err="1"/>
              <a:t>atero</a:t>
            </a:r>
            <a:r>
              <a:rPr lang="fr-FR" dirty="0"/>
              <a:t>, fa </a:t>
            </a:r>
            <a:r>
              <a:rPr lang="fr-FR" dirty="0" err="1"/>
              <a:t>tsy</a:t>
            </a:r>
            <a:r>
              <a:rPr lang="fr-FR" dirty="0"/>
              <a:t> </a:t>
            </a:r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diso</a:t>
            </a:r>
            <a:r>
              <a:rPr lang="fr-FR" dirty="0"/>
              <a:t> </a:t>
            </a:r>
            <a:r>
              <a:rPr lang="fr-FR" dirty="0" err="1"/>
              <a:t>fanomezana</a:t>
            </a:r>
            <a:r>
              <a:rPr lang="fr-FR" dirty="0"/>
              <a:t>. </a:t>
            </a:r>
            <a:r>
              <a:rPr lang="fr-FR" dirty="0" err="1"/>
              <a:t>Izy</a:t>
            </a:r>
            <a:r>
              <a:rPr lang="fr-FR" dirty="0"/>
              <a:t> no </a:t>
            </a:r>
            <a:r>
              <a:rPr lang="fr-FR" dirty="0" err="1"/>
              <a:t>derao</a:t>
            </a:r>
            <a:r>
              <a:rPr lang="fr-FR" dirty="0"/>
              <a:t> </a:t>
            </a:r>
            <a:r>
              <a:rPr lang="fr-FR" dirty="0" err="1"/>
              <a:t>eo</a:t>
            </a:r>
            <a:r>
              <a:rPr lang="fr-FR" dirty="0"/>
              <a:t> </a:t>
            </a:r>
            <a:r>
              <a:rPr lang="fr-FR" dirty="0" err="1"/>
              <a:t>anatrehan'ny</a:t>
            </a:r>
            <a:r>
              <a:rPr lang="fr-FR" dirty="0"/>
              <a:t> </a:t>
            </a:r>
            <a:r>
              <a:rPr lang="fr-FR" dirty="0" err="1"/>
              <a:t>vahoaka</a:t>
            </a:r>
            <a:r>
              <a:rPr lang="fr-FR" dirty="0"/>
              <a:t> </a:t>
            </a:r>
            <a:r>
              <a:rPr lang="fr-FR" dirty="0" err="1"/>
              <a:t>maro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Miderà</a:t>
            </a:r>
            <a:r>
              <a:rPr lang="fr-FR" dirty="0"/>
              <a:t>, </a:t>
            </a:r>
            <a:r>
              <a:rPr lang="fr-FR" dirty="0" err="1"/>
              <a:t>saotra</a:t>
            </a:r>
            <a:r>
              <a:rPr lang="fr-FR" dirty="0"/>
              <a:t> no </a:t>
            </a:r>
            <a:r>
              <a:rPr lang="fr-FR" dirty="0" err="1"/>
              <a:t>atero</a:t>
            </a:r>
            <a:r>
              <a:rPr lang="fr-FR" dirty="0"/>
              <a:t>, fa </a:t>
            </a:r>
            <a:r>
              <a:rPr lang="fr-FR" dirty="0" err="1"/>
              <a:t>tsy</a:t>
            </a:r>
            <a:r>
              <a:rPr lang="fr-FR" dirty="0"/>
              <a:t> </a:t>
            </a:r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diso</a:t>
            </a:r>
            <a:r>
              <a:rPr lang="fr-FR" dirty="0"/>
              <a:t> </a:t>
            </a:r>
            <a:r>
              <a:rPr lang="fr-FR" dirty="0" err="1"/>
              <a:t>fanomezana</a:t>
            </a:r>
            <a:r>
              <a:rPr lang="fr-FR" dirty="0"/>
              <a:t>. </a:t>
            </a:r>
            <a:r>
              <a:rPr lang="fr-FR" dirty="0" err="1"/>
              <a:t>Izy</a:t>
            </a:r>
            <a:r>
              <a:rPr lang="fr-FR" dirty="0"/>
              <a:t> no </a:t>
            </a:r>
            <a:r>
              <a:rPr lang="fr-FR" dirty="0" err="1"/>
              <a:t>derao</a:t>
            </a:r>
            <a:r>
              <a:rPr lang="fr-FR" dirty="0"/>
              <a:t> </a:t>
            </a:r>
            <a:r>
              <a:rPr lang="fr-FR" dirty="0" err="1"/>
              <a:t>re</a:t>
            </a:r>
            <a:r>
              <a:rPr lang="fr-FR" dirty="0"/>
              <a:t>, </a:t>
            </a:r>
            <a:r>
              <a:rPr lang="fr-FR" dirty="0" err="1"/>
              <a:t>Izy</a:t>
            </a:r>
            <a:r>
              <a:rPr lang="fr-FR" dirty="0"/>
              <a:t> no </a:t>
            </a:r>
            <a:r>
              <a:rPr lang="fr-FR" dirty="0" err="1"/>
              <a:t>derao</a:t>
            </a:r>
            <a:r>
              <a:rPr lang="fr-FR" dirty="0"/>
              <a:t> </a:t>
            </a:r>
            <a:r>
              <a:rPr lang="fr-FR" dirty="0" err="1"/>
              <a:t>eo</a:t>
            </a:r>
            <a:r>
              <a:rPr lang="fr-FR" dirty="0"/>
              <a:t> </a:t>
            </a:r>
            <a:r>
              <a:rPr lang="fr-FR" dirty="0" err="1"/>
              <a:t>afovoan'ny</a:t>
            </a:r>
            <a:r>
              <a:rPr lang="fr-FR" dirty="0"/>
              <a:t> </a:t>
            </a:r>
            <a:r>
              <a:rPr lang="fr-FR" dirty="0" err="1"/>
              <a:t>fiangonana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92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Bebas Neue</vt:lpstr>
      <vt:lpstr>Calibri</vt:lpstr>
      <vt:lpstr>Helvetica Inserat LT Std</vt:lpstr>
      <vt:lpstr>1_Thème Office</vt:lpstr>
      <vt:lpstr>Antema 18 Saotra, dera, an'Ilay Mpanjaka Tompo Tsara</vt:lpstr>
      <vt:lpstr>Saotra, dera, an'Ilay Mpanjaka Tompo Tsara, dia Andriamanitra.</vt:lpstr>
      <vt:lpstr>Izy mitahy ny taona ka finaritra re ny vahoaka, fa Izy miaro ny loza tsy hitranga matetika. </vt:lpstr>
      <vt:lpstr>Ny ranonorana tonga hanatsara ny zavatra maro; izay fitahiana rehetra dia ateriny avokoa.</vt:lpstr>
      <vt:lpstr>Miderà, saotra no atero, fa tsy mba diso fanomezana. Izy no derao eo anatrehan'ny vahoaka maro.</vt:lpstr>
      <vt:lpstr>Miderà, saotra no atero, fa tsy mba diso fanomezana. Izy no derao re, Izy no derao eo afovoan'ny fiangonana.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2023-10-22T18:01:37Z</dcterms:modified>
</cp:coreProperties>
</file>