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6391" autoAdjust="0"/>
  </p:normalViewPr>
  <p:slideViewPr>
    <p:cSldViewPr snapToGrid="0">
      <p:cViewPr>
        <p:scale>
          <a:sx n="40" d="100"/>
          <a:sy n="40" d="100"/>
        </p:scale>
        <p:origin x="2250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2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6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0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3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9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6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3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2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z="15000" b="0" i="0" u="none" strike="noStrike" baseline="0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Antema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19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es-ES" dirty="0" err="1"/>
              <a:t>Didy</a:t>
            </a:r>
            <a:r>
              <a:rPr lang="es-ES" dirty="0"/>
              <a:t> </a:t>
            </a:r>
            <a:r>
              <a:rPr lang="es-ES" dirty="0" err="1"/>
              <a:t>vaovao</a:t>
            </a:r>
            <a:r>
              <a:rPr lang="es-ES" dirty="0"/>
              <a:t> no </a:t>
            </a:r>
            <a:r>
              <a:rPr lang="es-ES" dirty="0" err="1"/>
              <a:t>omeko</a:t>
            </a:r>
            <a:r>
              <a:rPr lang="es-ES" dirty="0"/>
              <a:t> </a:t>
            </a:r>
            <a:r>
              <a:rPr lang="es-ES" dirty="0" err="1"/>
              <a:t>anareo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 smtClean="0"/>
              <a:t>Didy</a:t>
            </a:r>
            <a:r>
              <a:rPr lang="fr-FR" dirty="0" smtClean="0"/>
              <a:t> </a:t>
            </a:r>
            <a:r>
              <a:rPr lang="fr-FR" dirty="0" err="1" smtClean="0"/>
              <a:t>vaovao</a:t>
            </a:r>
            <a:r>
              <a:rPr lang="fr-FR" dirty="0" smtClean="0"/>
              <a:t> no </a:t>
            </a:r>
            <a:r>
              <a:rPr lang="fr-FR" dirty="0" err="1" smtClean="0"/>
              <a:t>omeko</a:t>
            </a:r>
            <a:r>
              <a:rPr lang="fr-FR" dirty="0" smtClean="0"/>
              <a:t> </a:t>
            </a:r>
            <a:r>
              <a:rPr lang="fr-FR" dirty="0" err="1" smtClean="0"/>
              <a:t>anareo</a:t>
            </a:r>
            <a:r>
              <a:rPr lang="fr-FR" dirty="0" smtClean="0"/>
              <a:t>, dia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mba</a:t>
            </a:r>
            <a:r>
              <a:rPr lang="fr-FR" dirty="0" smtClean="0"/>
              <a:t> </a:t>
            </a:r>
            <a:r>
              <a:rPr lang="fr-FR" dirty="0" err="1" smtClean="0"/>
              <a:t>hifankatiavanareo</a:t>
            </a:r>
            <a:r>
              <a:rPr lang="fr-FR" dirty="0" smtClean="0"/>
              <a:t>. 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E</a:t>
            </a:r>
            <a:r>
              <a:rPr lang="fr-FR" dirty="0" err="1" smtClean="0"/>
              <a:t>ny</a:t>
            </a:r>
            <a:r>
              <a:rPr lang="fr-FR" dirty="0"/>
              <a:t>, </a:t>
            </a:r>
            <a:r>
              <a:rPr lang="fr-FR" dirty="0" err="1"/>
              <a:t>aoka</a:t>
            </a:r>
            <a:r>
              <a:rPr lang="fr-FR" dirty="0"/>
              <a:t> ho </a:t>
            </a:r>
            <a:r>
              <a:rPr lang="fr-FR" dirty="0" err="1"/>
              <a:t>tahaka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nitiavako</a:t>
            </a:r>
            <a:r>
              <a:rPr lang="fr-FR" dirty="0"/>
              <a:t> </a:t>
            </a:r>
            <a:r>
              <a:rPr lang="fr-FR" dirty="0" err="1"/>
              <a:t>anareo</a:t>
            </a:r>
            <a:r>
              <a:rPr lang="fr-FR" dirty="0"/>
              <a:t>, no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hifankatiavanareo</a:t>
            </a:r>
            <a:r>
              <a:rPr lang="fr-FR" dirty="0"/>
              <a:t> </a:t>
            </a:r>
            <a:r>
              <a:rPr lang="fr-FR" dirty="0" err="1"/>
              <a:t>koa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Izany</a:t>
            </a:r>
            <a:r>
              <a:rPr lang="fr-FR" dirty="0"/>
              <a:t> no </a:t>
            </a:r>
            <a:r>
              <a:rPr lang="fr-FR" dirty="0" err="1"/>
              <a:t>hahafantaran'ny</a:t>
            </a:r>
            <a:r>
              <a:rPr lang="fr-FR" dirty="0"/>
              <a:t> </a:t>
            </a:r>
            <a:r>
              <a:rPr lang="fr-FR" dirty="0" err="1"/>
              <a:t>olona</a:t>
            </a:r>
            <a:r>
              <a:rPr lang="fr-FR" dirty="0"/>
              <a:t> </a:t>
            </a:r>
            <a:r>
              <a:rPr lang="fr-FR" dirty="0" err="1"/>
              <a:t>rehetra</a:t>
            </a:r>
            <a:r>
              <a:rPr lang="fr-FR" dirty="0"/>
              <a:t> fa </a:t>
            </a:r>
            <a:r>
              <a:rPr lang="fr-FR" dirty="0" err="1"/>
              <a:t>mpianatro</a:t>
            </a:r>
            <a:r>
              <a:rPr lang="fr-FR" dirty="0"/>
              <a:t> </a:t>
            </a:r>
            <a:r>
              <a:rPr lang="fr-FR" dirty="0" err="1"/>
              <a:t>hianareo</a:t>
            </a:r>
            <a:r>
              <a:rPr lang="fr-FR" dirty="0"/>
              <a:t>, 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smtClean="0"/>
              <a:t>fa </a:t>
            </a:r>
            <a:r>
              <a:rPr lang="fr-FR" dirty="0" err="1"/>
              <a:t>mpianatro</a:t>
            </a:r>
            <a:r>
              <a:rPr lang="fr-FR" dirty="0"/>
              <a:t> </a:t>
            </a:r>
            <a:r>
              <a:rPr lang="fr-FR" dirty="0" err="1"/>
              <a:t>hianareo</a:t>
            </a:r>
            <a:r>
              <a:rPr lang="fr-FR" dirty="0"/>
              <a:t>, fa </a:t>
            </a:r>
            <a:r>
              <a:rPr lang="fr-FR" dirty="0" err="1"/>
              <a:t>mpianatro</a:t>
            </a:r>
            <a:r>
              <a:rPr lang="fr-FR" dirty="0"/>
              <a:t> </a:t>
            </a:r>
            <a:r>
              <a:rPr lang="fr-FR" dirty="0" err="1"/>
              <a:t>hianareo</a:t>
            </a:r>
            <a:r>
              <a:rPr lang="fr-FR" dirty="0"/>
              <a:t>, </a:t>
            </a:r>
            <a:r>
              <a:rPr lang="fr-FR" dirty="0" err="1"/>
              <a:t>raha</a:t>
            </a:r>
            <a:r>
              <a:rPr lang="fr-FR" dirty="0"/>
              <a:t> </a:t>
            </a:r>
            <a:r>
              <a:rPr lang="fr-FR" dirty="0" err="1"/>
              <a:t>mifankatia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Izao</a:t>
            </a:r>
            <a:r>
              <a:rPr lang="fr-FR" dirty="0"/>
              <a:t> no </a:t>
            </a:r>
            <a:r>
              <a:rPr lang="fr-FR" dirty="0" err="1"/>
              <a:t>didiko</a:t>
            </a:r>
            <a:r>
              <a:rPr lang="fr-FR" dirty="0"/>
              <a:t>, </a:t>
            </a:r>
            <a:r>
              <a:rPr lang="fr-FR" dirty="0" err="1"/>
              <a:t>izao</a:t>
            </a:r>
            <a:r>
              <a:rPr lang="fr-FR" dirty="0"/>
              <a:t> no </a:t>
            </a:r>
            <a:r>
              <a:rPr lang="fr-FR" dirty="0" err="1"/>
              <a:t>didiko</a:t>
            </a:r>
            <a:r>
              <a:rPr lang="fr-FR" dirty="0"/>
              <a:t>, </a:t>
            </a:r>
            <a:r>
              <a:rPr lang="fr-FR" dirty="0" err="1"/>
              <a:t>izao</a:t>
            </a:r>
            <a:r>
              <a:rPr lang="fr-FR" dirty="0"/>
              <a:t> no </a:t>
            </a:r>
            <a:r>
              <a:rPr lang="fr-FR" dirty="0" err="1"/>
              <a:t>didiko</a:t>
            </a:r>
            <a:r>
              <a:rPr lang="fr-FR" dirty="0"/>
              <a:t>, dia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hifankatiavanareo</a:t>
            </a:r>
            <a:r>
              <a:rPr lang="fr-FR" dirty="0"/>
              <a:t>, </a:t>
            </a:r>
            <a:r>
              <a:rPr lang="fr-FR" dirty="0" err="1"/>
              <a:t>tahaka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nitiavako</a:t>
            </a:r>
            <a:r>
              <a:rPr lang="fr-FR" dirty="0"/>
              <a:t> </a:t>
            </a:r>
            <a:r>
              <a:rPr lang="fr-FR" dirty="0" err="1"/>
              <a:t>anareo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misy</a:t>
            </a:r>
            <a:r>
              <a:rPr lang="fr-FR" dirty="0"/>
              <a:t> </a:t>
            </a:r>
            <a:r>
              <a:rPr lang="fr-FR" dirty="0" err="1"/>
              <a:t>manana</a:t>
            </a:r>
            <a:r>
              <a:rPr lang="fr-FR" dirty="0"/>
              <a:t> </a:t>
            </a:r>
            <a:r>
              <a:rPr lang="fr-FR" dirty="0" err="1"/>
              <a:t>fitiavana</a:t>
            </a:r>
            <a:r>
              <a:rPr lang="fr-FR" dirty="0"/>
              <a:t> </a:t>
            </a:r>
            <a:r>
              <a:rPr lang="fr-FR" dirty="0" err="1"/>
              <a:t>lehibe</a:t>
            </a:r>
            <a:r>
              <a:rPr lang="fr-FR" dirty="0"/>
              <a:t>, </a:t>
            </a:r>
            <a:r>
              <a:rPr lang="fr-FR" dirty="0" err="1"/>
              <a:t>lehibe</a:t>
            </a:r>
            <a:r>
              <a:rPr lang="fr-FR" dirty="0"/>
              <a:t> </a:t>
            </a:r>
            <a:r>
              <a:rPr lang="fr-FR" dirty="0" err="1"/>
              <a:t>noho</a:t>
            </a:r>
            <a:r>
              <a:rPr lang="fr-FR" dirty="0"/>
              <a:t> </a:t>
            </a:r>
            <a:r>
              <a:rPr lang="fr-FR" dirty="0" err="1"/>
              <a:t>izao</a:t>
            </a:r>
            <a:r>
              <a:rPr lang="fr-FR" dirty="0"/>
              <a:t>: </a:t>
            </a:r>
            <a:r>
              <a:rPr lang="fr-FR" dirty="0" err="1"/>
              <a:t>manolotra</a:t>
            </a:r>
            <a:r>
              <a:rPr lang="fr-FR" dirty="0"/>
              <a:t>, </a:t>
            </a:r>
            <a:r>
              <a:rPr lang="fr-FR" dirty="0" err="1"/>
              <a:t>manolotra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ainy</a:t>
            </a:r>
            <a:r>
              <a:rPr lang="fr-FR" dirty="0"/>
              <a:t> </a:t>
            </a:r>
            <a:r>
              <a:rPr lang="fr-FR" dirty="0" err="1"/>
              <a:t>hamonjy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sakaizany</a:t>
            </a:r>
            <a:r>
              <a:rPr lang="fr-FR" dirty="0"/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88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Bebas Neue</vt:lpstr>
      <vt:lpstr>Calibri</vt:lpstr>
      <vt:lpstr>Helvetica Inserat LT Std</vt:lpstr>
      <vt:lpstr>1_Thème Office</vt:lpstr>
      <vt:lpstr>Antema 19 Didy vaovao no omeko anareo</vt:lpstr>
      <vt:lpstr>Didy vaovao no omeko anareo, dia ny mba hifankatiavanareo. </vt:lpstr>
      <vt:lpstr>Eny, aoka ho tahaka ny nitiavako anareo, no mba hifankatiavanareo koa.</vt:lpstr>
      <vt:lpstr>Izany no hahafantaran'ny olona rehetra fa mpianatro hianareo, </vt:lpstr>
      <vt:lpstr>fa mpianatro hianareo, fa mpianatro hianareo, raha mifankatia.</vt:lpstr>
      <vt:lpstr>Izao no didiko, izao no didiko, izao no didiko, dia ny mba hifankatiavanareo, tahaka ny nitiavako anareo.</vt:lpstr>
      <vt:lpstr>Tsy misy manana fitiavana lehibe, lehibe noho izao: manolotra, manolotra ny ainy hamonjy ny sakaizany.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2023-10-22T18:03:11Z</dcterms:modified>
</cp:coreProperties>
</file>