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2" autoAdjust="0"/>
    <p:restoredTop sz="86391" autoAdjust="0"/>
  </p:normalViewPr>
  <p:slideViewPr>
    <p:cSldViewPr snapToGrid="0">
      <p:cViewPr>
        <p:scale>
          <a:sx n="40" d="100"/>
          <a:sy n="40" d="100"/>
        </p:scale>
        <p:origin x="1986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59568" y="2781209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it-IT" sz="16000" dirty="0"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16000" dirty="0" smtClean="0">
                <a:latin typeface="Bebas Neue" panose="020B0606020202050201" pitchFamily="34" charset="0"/>
                <a:ea typeface="Times New Roman" panose="02020603050405020304" pitchFamily="18" charset="0"/>
              </a:rPr>
              <a:t>2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diera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diera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maniry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rano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an'ony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maniry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45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fanahiko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nahoana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no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mitanondrika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47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mitoloko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anatiko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? 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Manantenà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059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24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ANTEMA 2 Toy ny diera</vt:lpstr>
      <vt:lpstr>Toy ny diera maniry ny rano an'ony, ny foko maniry Anao.</vt:lpstr>
      <vt:lpstr>Ry fanahiko! nahoana moa no mitanondrika hianao,</vt:lpstr>
      <vt:lpstr>ka mitoloko ao anatiko?  Manantenà ny Tomponao.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2023-10-22T16:51:27Z</dcterms:modified>
</cp:coreProperties>
</file>