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4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4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4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3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9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9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7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z="15000" b="0" i="0" u="none" strike="noStrike" baseline="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Antema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20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dirty="0" err="1"/>
              <a:t>Endrey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hatsaran'ny</a:t>
            </a:r>
            <a:r>
              <a:rPr lang="fr-FR" dirty="0"/>
              <a:t> </a:t>
            </a:r>
            <a:r>
              <a:rPr lang="fr-FR" dirty="0" err="1"/>
              <a:t>trano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/>
              <a:t>:,:</a:t>
            </a:r>
            <a:r>
              <a:rPr lang="fr-FR" dirty="0" err="1"/>
              <a:t>Endrey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hatsaran'ny</a:t>
            </a:r>
            <a:r>
              <a:rPr lang="fr-FR" dirty="0"/>
              <a:t> </a:t>
            </a:r>
            <a:r>
              <a:rPr lang="fr-FR" dirty="0" err="1"/>
              <a:t>trano</a:t>
            </a:r>
            <a:r>
              <a:rPr lang="fr-FR" dirty="0"/>
              <a:t>, </a:t>
            </a:r>
            <a:r>
              <a:rPr lang="fr-FR" dirty="0" err="1"/>
              <a:t>tranonao</a:t>
            </a:r>
            <a:r>
              <a:rPr lang="fr-FR" dirty="0"/>
              <a:t>, </a:t>
            </a:r>
            <a:r>
              <a:rPr lang="fr-FR" dirty="0" err="1"/>
              <a:t>Andriamanitra</a:t>
            </a:r>
            <a:r>
              <a:rPr lang="fr-FR" dirty="0"/>
              <a:t> ô! </a:t>
            </a:r>
            <a:r>
              <a:rPr lang="fr-FR" dirty="0" err="1"/>
              <a:t>Maniry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foko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fanahiko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Sambatra</a:t>
            </a:r>
            <a:r>
              <a:rPr lang="fr-FR" dirty="0"/>
              <a:t> </a:t>
            </a:r>
            <a:r>
              <a:rPr lang="fr-FR" dirty="0" err="1"/>
              <a:t>izay</a:t>
            </a:r>
            <a:r>
              <a:rPr lang="fr-FR" dirty="0"/>
              <a:t>,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mitoetra</a:t>
            </a:r>
            <a:r>
              <a:rPr lang="fr-FR" dirty="0"/>
              <a:t>, </a:t>
            </a:r>
            <a:r>
              <a:rPr lang="fr-FR" dirty="0" err="1"/>
              <a:t>sambatra</a:t>
            </a:r>
            <a:r>
              <a:rPr lang="fr-FR" dirty="0"/>
              <a:t>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mitoetra</a:t>
            </a:r>
            <a:r>
              <a:rPr lang="fr-FR" dirty="0"/>
              <a:t> </a:t>
            </a:r>
            <a:r>
              <a:rPr lang="fr-FR" dirty="0" err="1"/>
              <a:t>ao</a:t>
            </a:r>
            <a:r>
              <a:rPr lang="fr-FR" dirty="0"/>
              <a:t> an-</a:t>
            </a:r>
            <a:r>
              <a:rPr lang="fr-FR" dirty="0" err="1"/>
              <a:t>tranonao</a:t>
            </a:r>
            <a:r>
              <a:rPr lang="fr-FR" dirty="0"/>
              <a:t>, </a:t>
            </a:r>
            <a:r>
              <a:rPr lang="fr-FR" dirty="0" err="1"/>
              <a:t>tranonao</a:t>
            </a:r>
            <a:r>
              <a:rPr lang="fr-FR" dirty="0"/>
              <a:t>. 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/>
              <a:t>Hidera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, </a:t>
            </a:r>
            <a:r>
              <a:rPr lang="fr-FR" dirty="0" err="1"/>
              <a:t>Tompoko</a:t>
            </a:r>
            <a:r>
              <a:rPr lang="fr-FR" dirty="0"/>
              <a:t>: </a:t>
            </a:r>
            <a:r>
              <a:rPr lang="fr-FR" dirty="0" err="1"/>
              <a:t>Tompoko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Andriamanitro</a:t>
            </a:r>
            <a:r>
              <a:rPr lang="fr-FR" dirty="0"/>
              <a:t>.:,: Amen.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44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Bebas Neue</vt:lpstr>
      <vt:lpstr>Calibri</vt:lpstr>
      <vt:lpstr>Helvetica Inserat LT Std</vt:lpstr>
      <vt:lpstr>1_Thème Office</vt:lpstr>
      <vt:lpstr>Antema 20 Endrey ny hatsaran'ny trano</vt:lpstr>
      <vt:lpstr>:,:Endrey ny hatsaran'ny trano, tranonao, Andriamanitra ô! Maniry anao ny foko sy fanahiko</vt:lpstr>
      <vt:lpstr>Sambatra izay, izay mitoetra, sambatra izay mitoetra ao an-tranonao, tranonao. </vt:lpstr>
      <vt:lpstr>Hidera Anao, Tompoko: Tompoko sy Andriamanitro.:,: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2023-10-22T18:05:56Z</dcterms:modified>
</cp:coreProperties>
</file>