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86391" autoAdjust="0"/>
  </p:normalViewPr>
  <p:slideViewPr>
    <p:cSldViewPr snapToGrid="0">
      <p:cViewPr>
        <p:scale>
          <a:sx n="50" d="100"/>
          <a:sy n="50" d="100"/>
        </p:scale>
        <p:origin x="2064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0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1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46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8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57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5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5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4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8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1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0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2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z="15000" b="0" i="0" u="none" strike="noStrike" baseline="0" dirty="0" err="1" smtClean="0">
                <a:solidFill>
                  <a:schemeClr val="tx1"/>
                </a:solidFill>
                <a:latin typeface="Bebas Neue" panose="020B0606020202050201" pitchFamily="34" charset="0"/>
              </a:rPr>
              <a:t>Antema</a:t>
            </a:r>
            <a:r>
              <a:rPr lang="fr-FR" sz="15000" b="0" i="0" u="none" strike="noStrike" baseline="0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 </a:t>
            </a:r>
            <a:r>
              <a:rPr lang="fr-FR" sz="15000" b="0" i="0" u="none" strike="noStrike" baseline="0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21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dirty="0" err="1" smtClean="0"/>
              <a:t>Jehovah</a:t>
            </a:r>
            <a:r>
              <a:rPr lang="fr-FR" dirty="0" smtClean="0"/>
              <a:t> </a:t>
            </a:r>
            <a:r>
              <a:rPr lang="fr-FR" dirty="0"/>
              <a:t>ô! </a:t>
            </a:r>
            <a:r>
              <a:rPr lang="fr-FR" dirty="0" err="1"/>
              <a:t>Hianao</a:t>
            </a:r>
            <a:r>
              <a:rPr lang="fr-FR" dirty="0"/>
              <a:t> no </a:t>
            </a:r>
            <a:r>
              <a:rPr lang="fr-FR" dirty="0" err="1"/>
              <a:t>Vatolampy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/>
              <a:t>:,:</a:t>
            </a:r>
            <a:r>
              <a:rPr lang="fr-FR" dirty="0" err="1"/>
              <a:t>Jehovah</a:t>
            </a:r>
            <a:r>
              <a:rPr lang="fr-FR" dirty="0"/>
              <a:t> ô! </a:t>
            </a:r>
            <a:r>
              <a:rPr lang="fr-FR" dirty="0" err="1"/>
              <a:t>Hianao</a:t>
            </a:r>
            <a:r>
              <a:rPr lang="fr-FR" dirty="0"/>
              <a:t> no </a:t>
            </a:r>
            <a:r>
              <a:rPr lang="fr-FR" dirty="0" err="1"/>
              <a:t>Vatolampy</a:t>
            </a:r>
            <a:r>
              <a:rPr lang="fr-FR" dirty="0"/>
              <a:t> </a:t>
            </a:r>
            <a:r>
              <a:rPr lang="fr-FR" dirty="0" err="1"/>
              <a:t>iorenan'ny</a:t>
            </a:r>
            <a:r>
              <a:rPr lang="fr-FR" dirty="0"/>
              <a:t> </a:t>
            </a:r>
            <a:r>
              <a:rPr lang="fr-FR" dirty="0" err="1"/>
              <a:t>finoanay</a:t>
            </a:r>
            <a:r>
              <a:rPr lang="fr-FR" dirty="0"/>
              <a:t> </a:t>
            </a:r>
            <a:r>
              <a:rPr lang="fr-FR" dirty="0" err="1"/>
              <a:t>sy</a:t>
            </a:r>
            <a:r>
              <a:rPr lang="fr-FR" dirty="0"/>
              <a:t> </a:t>
            </a:r>
            <a:r>
              <a:rPr lang="fr-FR" dirty="0" err="1"/>
              <a:t>fanantenanay</a:t>
            </a:r>
            <a:r>
              <a:rPr lang="fr-FR" dirty="0"/>
              <a:t>, </a:t>
            </a:r>
            <a:r>
              <a:rPr lang="fr-FR" dirty="0" err="1"/>
              <a:t>Jehovah</a:t>
            </a:r>
            <a:r>
              <a:rPr lang="fr-FR" dirty="0"/>
              <a:t> ô, </a:t>
            </a:r>
            <a:r>
              <a:rPr lang="fr-FR" dirty="0" err="1"/>
              <a:t>Jehovah</a:t>
            </a:r>
            <a:r>
              <a:rPr lang="fr-FR" dirty="0"/>
              <a:t> ô!:,: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Mpamonjy</a:t>
            </a:r>
            <a:r>
              <a:rPr lang="fr-FR" dirty="0"/>
              <a:t> </a:t>
            </a:r>
            <a:r>
              <a:rPr lang="fr-FR" dirty="0" err="1"/>
              <a:t>mora</a:t>
            </a:r>
            <a:r>
              <a:rPr lang="fr-FR" dirty="0"/>
              <a:t> </a:t>
            </a:r>
            <a:r>
              <a:rPr lang="fr-FR" dirty="0" err="1"/>
              <a:t>azo</a:t>
            </a:r>
            <a:r>
              <a:rPr lang="fr-FR" dirty="0"/>
              <a:t> </a:t>
            </a:r>
            <a:r>
              <a:rPr lang="fr-FR" dirty="0" err="1"/>
              <a:t>indrindra</a:t>
            </a:r>
            <a:r>
              <a:rPr lang="fr-FR" dirty="0"/>
              <a:t>, ka </a:t>
            </a:r>
            <a:r>
              <a:rPr lang="fr-FR" dirty="0" err="1"/>
              <a:t>mety</a:t>
            </a:r>
            <a:r>
              <a:rPr lang="fr-FR" dirty="0"/>
              <a:t> </a:t>
            </a:r>
            <a:r>
              <a:rPr lang="fr-FR" dirty="0" err="1"/>
              <a:t>mba</a:t>
            </a:r>
            <a:r>
              <a:rPr lang="fr-FR" dirty="0"/>
              <a:t> </a:t>
            </a:r>
            <a:r>
              <a:rPr lang="fr-FR" dirty="0" err="1"/>
              <a:t>hanavotra</a:t>
            </a:r>
            <a:r>
              <a:rPr lang="fr-FR" dirty="0"/>
              <a:t> </a:t>
            </a:r>
            <a:r>
              <a:rPr lang="fr-FR" dirty="0" err="1"/>
              <a:t>izay</a:t>
            </a:r>
            <a:r>
              <a:rPr lang="fr-FR" dirty="0"/>
              <a:t> </a:t>
            </a:r>
            <a:r>
              <a:rPr lang="fr-FR" dirty="0" err="1"/>
              <a:t>manota</a:t>
            </a:r>
            <a:r>
              <a:rPr lang="fr-FR" dirty="0"/>
              <a:t>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Jehovah</a:t>
            </a:r>
            <a:r>
              <a:rPr lang="fr-FR" dirty="0"/>
              <a:t> ô, </a:t>
            </a:r>
            <a:r>
              <a:rPr lang="fr-FR" dirty="0" err="1"/>
              <a:t>Hianao</a:t>
            </a:r>
            <a:r>
              <a:rPr lang="fr-FR" dirty="0"/>
              <a:t> no </a:t>
            </a:r>
            <a:r>
              <a:rPr lang="fr-FR" dirty="0" err="1"/>
              <a:t>faleha</a:t>
            </a:r>
            <a:r>
              <a:rPr lang="fr-FR" dirty="0"/>
              <a:t>: </a:t>
            </a:r>
            <a:r>
              <a:rPr lang="fr-FR" dirty="0" err="1"/>
              <a:t>mijere</a:t>
            </a:r>
            <a:r>
              <a:rPr lang="fr-FR" dirty="0"/>
              <a:t> </a:t>
            </a:r>
            <a:r>
              <a:rPr lang="fr-FR" dirty="0" err="1"/>
              <a:t>anay</a:t>
            </a:r>
            <a:r>
              <a:rPr lang="fr-FR" dirty="0"/>
              <a:t>, </a:t>
            </a: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Masina</a:t>
            </a:r>
            <a:r>
              <a:rPr lang="fr-FR" dirty="0"/>
              <a:t> ô! Dia </a:t>
            </a:r>
            <a:r>
              <a:rPr lang="fr-FR" dirty="0" err="1"/>
              <a:t>tafionao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hery</a:t>
            </a:r>
            <a:r>
              <a:rPr lang="fr-FR" dirty="0"/>
              <a:t> </a:t>
            </a:r>
            <a:r>
              <a:rPr lang="fr-FR" dirty="0" err="1"/>
              <a:t>vaovao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mpanomponao</a:t>
            </a:r>
            <a:r>
              <a:rPr lang="fr-FR" dirty="0"/>
              <a:t>,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/>
              <a:t>ho </a:t>
            </a:r>
            <a:r>
              <a:rPr lang="fr-FR" dirty="0" err="1"/>
              <a:t>mendrika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asa </a:t>
            </a:r>
            <a:r>
              <a:rPr lang="fr-FR" dirty="0" err="1"/>
              <a:t>izay</a:t>
            </a:r>
            <a:r>
              <a:rPr lang="fr-FR" dirty="0"/>
              <a:t> </a:t>
            </a:r>
            <a:r>
              <a:rPr lang="fr-FR" dirty="0" err="1"/>
              <a:t>atao</a:t>
            </a:r>
            <a:r>
              <a:rPr lang="fr-FR" dirty="0"/>
              <a:t> </a:t>
            </a:r>
            <a:r>
              <a:rPr lang="fr-FR" dirty="0" err="1"/>
              <a:t>izao</a:t>
            </a:r>
            <a:r>
              <a:rPr lang="fr-FR" dirty="0"/>
              <a:t>, </a:t>
            </a:r>
            <a:r>
              <a:rPr lang="fr-FR" dirty="0" err="1"/>
              <a:t>aty</a:t>
            </a:r>
            <a:r>
              <a:rPr lang="fr-FR" dirty="0"/>
              <a:t> </a:t>
            </a:r>
            <a:r>
              <a:rPr lang="fr-FR" dirty="0" err="1"/>
              <a:t>antranonao</a:t>
            </a:r>
            <a:r>
              <a:rPr lang="fr-FR" dirty="0"/>
              <a:t>, </a:t>
            </a:r>
            <a:r>
              <a:rPr lang="fr-FR" dirty="0" err="1"/>
              <a:t>noho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fitiavanao</a:t>
            </a:r>
            <a:r>
              <a:rPr lang="fr-FR" dirty="0"/>
              <a:t> </a:t>
            </a:r>
            <a:r>
              <a:rPr lang="fr-FR" dirty="0" err="1"/>
              <a:t>anay</a:t>
            </a:r>
            <a:r>
              <a:rPr lang="fr-FR" dirty="0"/>
              <a:t>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/>
              <a:t>Ka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dera</a:t>
            </a:r>
            <a:r>
              <a:rPr lang="fr-FR" dirty="0"/>
              <a:t> aman-data, </a:t>
            </a:r>
            <a:r>
              <a:rPr lang="fr-FR" dirty="0" err="1"/>
              <a:t>hery</a:t>
            </a:r>
            <a:r>
              <a:rPr lang="fr-FR" dirty="0"/>
              <a:t> </a:t>
            </a:r>
            <a:r>
              <a:rPr lang="fr-FR" dirty="0" err="1"/>
              <a:t>voninahitra</a:t>
            </a:r>
            <a:r>
              <a:rPr lang="fr-FR" dirty="0"/>
              <a:t> </a:t>
            </a:r>
            <a:r>
              <a:rPr lang="fr-FR" dirty="0" err="1"/>
              <a:t>anie</a:t>
            </a:r>
            <a:r>
              <a:rPr lang="fr-FR" dirty="0"/>
              <a:t>, ho </a:t>
            </a:r>
            <a:r>
              <a:rPr lang="fr-FR" dirty="0" err="1"/>
              <a:t>Anao</a:t>
            </a:r>
            <a:r>
              <a:rPr lang="fr-FR" dirty="0"/>
              <a:t> </a:t>
            </a:r>
            <a:r>
              <a:rPr lang="fr-FR" dirty="0" err="1"/>
              <a:t>mandrakizay</a:t>
            </a:r>
            <a:r>
              <a:rPr lang="fr-FR" dirty="0"/>
              <a:t>, 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Jehovah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ô! </a:t>
            </a:r>
            <a:r>
              <a:rPr lang="fr-FR" dirty="0" err="1"/>
              <a:t>Jehovah</a:t>
            </a:r>
            <a:r>
              <a:rPr lang="fr-FR" dirty="0"/>
              <a:t> ô! </a:t>
            </a:r>
            <a:r>
              <a:rPr lang="fr-FR" dirty="0" err="1"/>
              <a:t>Jehovah</a:t>
            </a:r>
            <a:r>
              <a:rPr lang="fr-FR" dirty="0"/>
              <a:t> ô! </a:t>
            </a:r>
            <a:r>
              <a:rPr lang="fr-FR" dirty="0" err="1"/>
              <a:t>Jehovah</a:t>
            </a:r>
            <a:r>
              <a:rPr lang="fr-FR" dirty="0"/>
              <a:t> ô! </a:t>
            </a:r>
            <a:r>
              <a:rPr lang="fr-FR" dirty="0" err="1"/>
              <a:t>Hianao</a:t>
            </a:r>
            <a:r>
              <a:rPr lang="fr-FR" dirty="0"/>
              <a:t> no </a:t>
            </a:r>
            <a:r>
              <a:rPr lang="fr-FR" dirty="0" err="1"/>
              <a:t>faleha</a:t>
            </a:r>
            <a:r>
              <a:rPr lang="fr-FR" dirty="0"/>
              <a:t>: </a:t>
            </a:r>
            <a:r>
              <a:rPr lang="fr-FR" dirty="0" err="1"/>
              <a:t>mijere</a:t>
            </a:r>
            <a:r>
              <a:rPr lang="fr-FR" dirty="0"/>
              <a:t> </a:t>
            </a:r>
            <a:r>
              <a:rPr lang="fr-FR" dirty="0" err="1"/>
              <a:t>anay</a:t>
            </a:r>
            <a:r>
              <a:rPr lang="fr-FR" dirty="0"/>
              <a:t> </a:t>
            </a:r>
            <a:r>
              <a:rPr lang="fr-FR" dirty="0" err="1"/>
              <a:t>ry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Masina</a:t>
            </a:r>
            <a:r>
              <a:rPr lang="fr-FR" dirty="0"/>
              <a:t> ô!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108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Bebas Neue</vt:lpstr>
      <vt:lpstr>Calibri</vt:lpstr>
      <vt:lpstr>Helvetica Inserat LT Std</vt:lpstr>
      <vt:lpstr>1_Thème Office</vt:lpstr>
      <vt:lpstr>Antema 21 Jehovah ô! Hianao no Vatolampy</vt:lpstr>
      <vt:lpstr>:,:Jehovah ô! Hianao no Vatolampy iorenan'ny finoanay sy fanantenanay, Jehovah ô, Jehovah ô!:,:</vt:lpstr>
      <vt:lpstr>Mpamonjy mora azo indrindra, ka mety mba hanavotra izay manota.</vt:lpstr>
      <vt:lpstr>Jehovah ô, Hianao no faleha: mijere anay, ry Tompo Masina ô! Dia tafionao ny hery vaovao ny mpanomponao,</vt:lpstr>
      <vt:lpstr>ho mendrika ny asa izay atao izao, aty antranonao, noho ny fitiavanao anay.</vt:lpstr>
      <vt:lpstr>Ka ny dera aman-data, hery voninahitra anie, ho Anao mandrakizay, </vt:lpstr>
      <vt:lpstr>Jehovah Tompo ô! Jehovah ô! Jehovah ô! Jehovah ô! Hianao no faleha: mijere anay ry Tompo Masina ô!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88</cp:revision>
  <dcterms:created xsi:type="dcterms:W3CDTF">2015-02-15T12:43:03Z</dcterms:created>
  <dcterms:modified xsi:type="dcterms:W3CDTF">2023-10-22T18:08:32Z</dcterms:modified>
</cp:coreProperties>
</file>