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82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2106" y="7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59568" y="2781209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it-IT" sz="16000" dirty="0">
                <a:latin typeface="Bebas Neue" panose="020B0606020202050201" pitchFamily="34" charset="0"/>
                <a:ea typeface="Times New Roman" panose="02020603050405020304" pitchFamily="18" charset="0"/>
              </a:rPr>
              <a:t>ANTEMA </a:t>
            </a:r>
            <a:r>
              <a:rPr lang="it-IT" sz="16000" dirty="0" smtClean="0">
                <a:latin typeface="Bebas Neue" panose="020B0606020202050201" pitchFamily="34" charset="0"/>
                <a:ea typeface="Times New Roman" panose="02020603050405020304" pitchFamily="18" charset="0"/>
              </a:rPr>
              <a:t>4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maro</a:t>
            </a:r>
            <a:endParaRPr lang="fr-F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4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Ary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maro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ary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maro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ary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maro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amin'izay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matory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matory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632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matory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matory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vovoky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hifoha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no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hifoha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no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hifoha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.:,: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07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Ary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hendry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dia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hamirapiratra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hendry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dia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hamirapiratra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98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hendry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dia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hamirapiratra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famirapiratry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lanitra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.:,: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286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Ary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mamerina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maro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mamerina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maro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462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fahamarinana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ho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tahaka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kintana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mandrakizay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doria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.:,: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041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Amena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5144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39</Words>
  <Application>Microsoft Office PowerPoint</Application>
  <PresentationFormat>Affichage à l'écran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Bebas Neue</vt:lpstr>
      <vt:lpstr>Calibri</vt:lpstr>
      <vt:lpstr>Calibri Light</vt:lpstr>
      <vt:lpstr>Helvetica Inserat LT Std</vt:lpstr>
      <vt:lpstr>Times New Roman</vt:lpstr>
      <vt:lpstr>Thème Office</vt:lpstr>
      <vt:lpstr>ANTEMA 4  Ary maro</vt:lpstr>
      <vt:lpstr>:,: Ary maro, ary maro, ary maro amin'izay matory ao, matory ao,</vt:lpstr>
      <vt:lpstr>matory ao,  matory ao, amin'ny vovoky ny tany no hifoha, no hifoha, no hifoha.:,:</vt:lpstr>
      <vt:lpstr>:,: Ary izay hendry dia hamirapiratra, ary izay hendry dia hamirapiratra,</vt:lpstr>
      <vt:lpstr>ary izay hendry dia hamirapiratra, toy ny famirapiratry ny lanitra.:,:</vt:lpstr>
      <vt:lpstr>:,: Ary izay mamerina ny maro, ary izay mamerina ny maro,</vt:lpstr>
      <vt:lpstr>ho amin'ny fahamarinana, dia ho tahaka ny kintana mandrakizay doria.:,:</vt:lpstr>
      <vt:lpstr>Amena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90</cp:revision>
  <dcterms:created xsi:type="dcterms:W3CDTF">2015-02-15T12:43:03Z</dcterms:created>
  <dcterms:modified xsi:type="dcterms:W3CDTF">2023-10-22T16:55:41Z</dcterms:modified>
</cp:coreProperties>
</file>