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2" r:id="rId3"/>
    <p:sldId id="261" r:id="rId4"/>
    <p:sldId id="267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86391" autoAdjust="0"/>
  </p:normalViewPr>
  <p:slideViewPr>
    <p:cSldViewPr snapToGrid="0">
      <p:cViewPr>
        <p:scale>
          <a:sx n="42" d="100"/>
          <a:sy n="42" d="100"/>
        </p:scale>
        <p:origin x="2046" y="5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33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95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625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1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54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49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15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0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2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403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8686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5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9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080" y="305068"/>
            <a:ext cx="8497840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ANTEMA 6</a:t>
            </a:r>
            <a:endParaRPr lang="it-IT" sz="20000" dirty="0" smtClean="0">
              <a:solidFill>
                <a:prstClr val="black"/>
              </a:solidFill>
              <a:latin typeface="Bebas Neue" panose="020B0606020202050201" pitchFamily="34" charset="0"/>
              <a:ea typeface="Times New Roman" panose="02020603050405020304" pitchFamily="18" charset="0"/>
            </a:endParaRPr>
          </a:p>
          <a:p>
            <a:pPr algn="ctr"/>
            <a:r>
              <a:rPr lang="it-IT" sz="10000" dirty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Miderà an'i Jehovah</a:t>
            </a:r>
            <a:endParaRPr lang="fr-FR" sz="10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Miderà,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miderà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miderà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an'i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Miderà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an'i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firenena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2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Miderà,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miderà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miderà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olona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olona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05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Miderà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olona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Miderà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olona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17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lehibe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famindrampony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amintsika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lehibe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famindrampony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amintsika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64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mandrakizay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mandrakizay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mandrakizay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fahamarinan'i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7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algn="ctr"/>
            <a:r>
              <a:rPr lang="fi-FI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Haleloia, Haleloia, Haleloia, Haleloia,</a:t>
            </a:r>
            <a:br>
              <a:rPr lang="fi-FI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i-FI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Haleloia!:,: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42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52</Words>
  <Application>Microsoft Office PowerPoint</Application>
  <PresentationFormat>Affichage à l'écran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Bebas Neue</vt:lpstr>
      <vt:lpstr>Calibri</vt:lpstr>
      <vt:lpstr>Calibri Light</vt:lpstr>
      <vt:lpstr>Helvetica Inserat LT Std</vt:lpstr>
      <vt:lpstr>Times New Roman</vt:lpstr>
      <vt:lpstr>Thème Office</vt:lpstr>
      <vt:lpstr>1_Thème Office</vt:lpstr>
      <vt:lpstr>Présentation PowerPoint</vt:lpstr>
      <vt:lpstr>Miderà, miderà, miderà an'i Jehovah. Miderà an'i Jehovah, ry firenena rehetra.</vt:lpstr>
      <vt:lpstr>:,: Miderà, miderà, miderà Azy, ry olona, ry olona rehetra.</vt:lpstr>
      <vt:lpstr>Miderà Azy, ry olona rehetra. Miderà Azy, ry olona rehetra.</vt:lpstr>
      <vt:lpstr>Fa lehibe ny famindrampony amintsika, Fa lehibe ny famindrampony amintsika.</vt:lpstr>
      <vt:lpstr>Ary mandrakizay, ary mandrakizay, ary mandrakizay ny fahamarinan'i Jehovah.</vt:lpstr>
      <vt:lpstr>Haleloia, Haleloia, Haleloia, Haleloia, Haleloia!:,: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89</cp:revision>
  <dcterms:created xsi:type="dcterms:W3CDTF">2015-02-15T12:43:03Z</dcterms:created>
  <dcterms:modified xsi:type="dcterms:W3CDTF">2023-10-22T17:13:32Z</dcterms:modified>
</cp:coreProperties>
</file>