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2" r:id="rId3"/>
    <p:sldId id="267" r:id="rId4"/>
    <p:sldId id="268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2292" y="7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9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13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41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400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3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91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1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50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4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06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7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2729" y="305068"/>
            <a:ext cx="8018541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ANTEMA </a:t>
            </a:r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7</a:t>
            </a:r>
            <a:endParaRPr lang="it-IT" sz="20000" dirty="0" smtClean="0">
              <a:solidFill>
                <a:prstClr val="black"/>
              </a:solidFill>
              <a:latin typeface="Bebas Neue" panose="020B0606020202050201" pitchFamily="34" charset="0"/>
              <a:ea typeface="Times New Roman" panose="02020603050405020304" pitchFamily="18" charset="0"/>
            </a:endParaRPr>
          </a:p>
          <a:p>
            <a:pPr algn="ctr"/>
            <a:r>
              <a:rPr lang="it-IT" sz="1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Tamin'ny </a:t>
            </a:r>
            <a:r>
              <a:rPr lang="it-IT" sz="10000" dirty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andro </a:t>
            </a:r>
            <a:r>
              <a:rPr lang="it-IT" sz="1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/>
            </a:r>
            <a:br>
              <a:rPr lang="it-IT" sz="1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</a:br>
            <a:r>
              <a:rPr lang="it-IT" sz="1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voalohany</a:t>
            </a:r>
            <a:endParaRPr lang="fr-FR" sz="10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89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ato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fa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efa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nitsangana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;</a:t>
            </a:r>
            <a:b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tsarovy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teny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nataony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taminareo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b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fony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lzy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mbola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tany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Galilia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hoe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 :,: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Zanakolona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maintsy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hatolotra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eo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an-tànan'ny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mpanota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kihohomboana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amin'ny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hazo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fijaliana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es-ES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ary,</a:t>
            </a:r>
            <a:b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hitsangana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hitsangana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amin'ny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fahatelo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.:,: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8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Tamin'ny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voalohany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herinandro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00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nankany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fasana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nitondra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zava-manitra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namboariny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.:,: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2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Ary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hitany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vato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voakodia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niala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tamin'ny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fasana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niditra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hitany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fatin'i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hevitra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tamin'izany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5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indreo nisy roalahy niseho taminy,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nitafy fitafianà manelatrelatra.:,:</a:t>
            </a:r>
          </a:p>
        </p:txBody>
      </p:sp>
    </p:spTree>
    <p:extLst>
      <p:ext uri="{BB962C8B-B14F-4D97-AF65-F5344CB8AC3E}">
        <p14:creationId xmlns:p14="http://schemas.microsoft.com/office/powerpoint/2010/main" val="39387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Ary nony natahotra izy ka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niankohoka,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hoy izy roalahy taminy. </a:t>
            </a:r>
          </a:p>
        </p:txBody>
      </p:sp>
    </p:spTree>
    <p:extLst>
      <p:ext uri="{BB962C8B-B14F-4D97-AF65-F5344CB8AC3E}">
        <p14:creationId xmlns:p14="http://schemas.microsoft.com/office/powerpoint/2010/main" val="24938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Nahoana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no ato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amin'ny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maty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no</a:t>
            </a:r>
            <a:b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itadiavanareo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es-ES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velona? 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67</Words>
  <Application>Microsoft Office PowerPoint</Application>
  <PresentationFormat>Affichage à l'écran (4:3)</PresentationFormat>
  <Paragraphs>13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Bebas Neue</vt:lpstr>
      <vt:lpstr>Calibri</vt:lpstr>
      <vt:lpstr>Calibri Light</vt:lpstr>
      <vt:lpstr>Helvetica Inserat LT Std</vt:lpstr>
      <vt:lpstr>Times New Roman</vt:lpstr>
      <vt:lpstr>Thème Office</vt:lpstr>
      <vt:lpstr>1_Thème Office</vt:lpstr>
      <vt:lpstr>Présentation PowerPoint</vt:lpstr>
      <vt:lpstr>:,: Tamin'ny andro voalohany amin'ny herinandro</vt:lpstr>
      <vt:lpstr>dia nankany amin'ny fasana izy, nitondra zava-manitra izay efa namboariny.:,: </vt:lpstr>
      <vt:lpstr>:,: Ary hitany fa indro ny vato efa voakodia niala tamin'ny fasana.</vt:lpstr>
      <vt:lpstr>Dia niditra izy, nefa tsy hitany ny fatin'i Jesosy Tompo.</vt:lpstr>
      <vt:lpstr>Ary raha mbola very hevitra tamin'izany izy ireo, </vt:lpstr>
      <vt:lpstr>indreo nisy roalahy niseho taminy, nitafy fitafianà manelatrelatra.:,:</vt:lpstr>
      <vt:lpstr>:,: Ary nony natahotra izy ka niankohoka, dia hoy izy roalahy taminy. </vt:lpstr>
      <vt:lpstr>Nahoana no ato amin'ny maty no itadiavanareo ny velona? </vt:lpstr>
      <vt:lpstr>Tsy ato Izy fa efa nitsangana; tsarovy ny teny izay nataony taminareo,  fony lzy mbola tany Galilia hoe: :,:</vt:lpstr>
      <vt:lpstr>Ny Zanakolona tsy maintsy hatolotra eo an-tànan'ny mpanota</vt:lpstr>
      <vt:lpstr>kihohomboana amin'ny hazo fijaliana, ary, ary, hitsangana, hitsangana amin'ny andro fahatelo.:,: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90</cp:revision>
  <dcterms:created xsi:type="dcterms:W3CDTF">2015-02-15T12:43:03Z</dcterms:created>
  <dcterms:modified xsi:type="dcterms:W3CDTF">2023-10-22T17:19:26Z</dcterms:modified>
</cp:coreProperties>
</file>