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171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2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7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4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9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0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8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6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9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70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25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6486" y="305068"/>
            <a:ext cx="931697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8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nn-NO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Mandrakizay </a:t>
            </a:r>
            <a:r>
              <a:rPr lang="nn-NO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ny </a:t>
            </a:r>
            <a:r>
              <a:rPr lang="nn-NO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Anaranao </a:t>
            </a:r>
            <a:r>
              <a:rPr lang="nn-NO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/>
            </a:r>
            <a:br>
              <a:rPr lang="nn-NO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</a:br>
            <a:r>
              <a:rPr lang="nn-NO" sz="8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no hoderaiko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9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Anaranao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eram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-po,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eran-tsaina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8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eram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-po,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eran-tsaina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mahatsindry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maika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5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samy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tiony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amindrany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hankalazaiko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28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Mandrakizay ny Anaranao no hoderaiko eram-po, eran-tsaina.</vt:lpstr>
      <vt:lpstr>Hianao, ry Jehovah! no hoderaiko eram-po, eran-tsaina;</vt:lpstr>
      <vt:lpstr>fa tsara sady miantra Jehovah, mahatsindry fo ka tsy maika.</vt:lpstr>
      <vt:lpstr>Izao asany rehetra izao dia samy tiony sy amindrany fo.  Ny Anarany lehibe hoderaiko sy hankalazaiko.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2023-10-22T17:22:10Z</dcterms:modified>
</cp:coreProperties>
</file>