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62" r:id="rId3"/>
    <p:sldId id="263" r:id="rId4"/>
    <p:sldId id="264" r:id="rId5"/>
    <p:sldId id="265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47" autoAdjust="0"/>
    <p:restoredTop sz="86391" autoAdjust="0"/>
  </p:normalViewPr>
  <p:slideViewPr>
    <p:cSldViewPr snapToGrid="0">
      <p:cViewPr>
        <p:scale>
          <a:sx n="30" d="100"/>
          <a:sy n="30" d="100"/>
        </p:scale>
        <p:origin x="2238" y="7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129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280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236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812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951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000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4948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89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7050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5767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8122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58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38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0257" y="305068"/>
            <a:ext cx="8523487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20000" dirty="0" smtClean="0">
                <a:solidFill>
                  <a:prstClr val="black"/>
                </a:solidFill>
                <a:latin typeface="Bebas Neue" panose="020B0606020202050201" pitchFamily="34" charset="0"/>
                <a:ea typeface="Times New Roman" panose="02020603050405020304" pitchFamily="18" charset="0"/>
              </a:rPr>
              <a:t>ANTEMA </a:t>
            </a:r>
            <a:r>
              <a:rPr lang="it-IT" sz="20000" dirty="0" smtClean="0">
                <a:solidFill>
                  <a:prstClr val="black"/>
                </a:solidFill>
                <a:latin typeface="Bebas Neue" panose="020B0606020202050201" pitchFamily="34" charset="0"/>
                <a:ea typeface="Times New Roman" panose="02020603050405020304" pitchFamily="18" charset="0"/>
              </a:rPr>
              <a:t>9</a:t>
            </a:r>
            <a:endParaRPr lang="it-IT" sz="20000" dirty="0" smtClean="0">
              <a:solidFill>
                <a:prstClr val="black"/>
              </a:solidFill>
              <a:latin typeface="Bebas Neue" panose="020B0606020202050201" pitchFamily="34" charset="0"/>
              <a:ea typeface="Times New Roman" panose="02020603050405020304" pitchFamily="18" charset="0"/>
            </a:endParaRPr>
          </a:p>
          <a:p>
            <a:pPr algn="ctr"/>
            <a:r>
              <a:rPr lang="nn-NO" sz="8000" dirty="0">
                <a:solidFill>
                  <a:prstClr val="black"/>
                </a:solidFill>
                <a:latin typeface="Bebas Neue" panose="020B0606020202050201" pitchFamily="34" charset="0"/>
                <a:ea typeface="Times New Roman" panose="02020603050405020304" pitchFamily="18" charset="0"/>
              </a:rPr>
              <a:t>An'i Kristy ny fanjakana</a:t>
            </a:r>
            <a:endParaRPr lang="fr-FR" sz="8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94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An'i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Kristy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fanjakana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Azy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izao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na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hery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fahefana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fandresena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76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Azy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koa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na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voninahitra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fiandriananan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laza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Mpanjaka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mandrakizay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Kristy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Tomponay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815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Azy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irery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seza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fiandrianana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satro-boninahitra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.</a:t>
            </a:r>
            <a:b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Azy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izao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mandrakizay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487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22</Words>
  <Application>Microsoft Office PowerPoint</Application>
  <PresentationFormat>Affichage à l'écran (4:3)</PresentationFormat>
  <Paragraphs>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</vt:i4>
      </vt:variant>
    </vt:vector>
  </HeadingPairs>
  <TitlesOfParts>
    <vt:vector size="12" baseType="lpstr">
      <vt:lpstr>Arial</vt:lpstr>
      <vt:lpstr>Bebas Neue</vt:lpstr>
      <vt:lpstr>Calibri</vt:lpstr>
      <vt:lpstr>Calibri Light</vt:lpstr>
      <vt:lpstr>Helvetica Inserat LT Std</vt:lpstr>
      <vt:lpstr>Times New Roman</vt:lpstr>
      <vt:lpstr>Thème Office</vt:lpstr>
      <vt:lpstr>1_Thème Office</vt:lpstr>
      <vt:lpstr>Présentation PowerPoint</vt:lpstr>
      <vt:lpstr>An'i Kristy ny fanjakana, Azy izao na ny hery, na ny fahefana, na ny fandresena. </vt:lpstr>
      <vt:lpstr>Azy koa na ny voninahitra, na ny fiandriananan na ny laza Mpanjaka mandrakizay Kristy Tomponay. </vt:lpstr>
      <vt:lpstr>Azy irery ny seza fiandrianana sy ny satro-boninahitra. Azy izao sy mandrakizay.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88</cp:revision>
  <dcterms:created xsi:type="dcterms:W3CDTF">2015-02-15T12:43:03Z</dcterms:created>
  <dcterms:modified xsi:type="dcterms:W3CDTF">2023-10-22T17:25:13Z</dcterms:modified>
</cp:coreProperties>
</file>