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5" r:id="rId4"/>
    <p:sldId id="262" r:id="rId5"/>
    <p:sldId id="270" r:id="rId6"/>
    <p:sldId id="263" r:id="rId7"/>
    <p:sldId id="269" r:id="rId8"/>
    <p:sldId id="266" r:id="rId9"/>
    <p:sldId id="267" r:id="rId10"/>
    <p:sldId id="264" r:id="rId11"/>
    <p:sldId id="268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46999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5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 1 -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Jehovah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ô,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hitoetra</a:t>
            </a:r>
            <a:r>
              <a:rPr lang="fr-FR" sz="8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 amin'ny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taberna-kelinao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5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(</a:t>
            </a:r>
            <a:r>
              <a:rPr lang="fr-FR" sz="5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Salamo</a:t>
            </a:r>
            <a:r>
              <a:rPr lang="fr-FR" sz="5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5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15</a:t>
            </a:r>
            <a:r>
              <a:rPr lang="fr-FR" sz="5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)</a:t>
            </a:r>
            <a:endParaRPr lang="fr-FR" sz="5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4. Hisaorana anie ny Ray sy ny Zanaka,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ny Fanahy Masina;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715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Eny, hisaorana sy hankalazaina anie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Andriamanitra mandraki-zay. Amen.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25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Jehovah ô, iza no hitoetra ao amin'ny taberna-kelinao?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 no honina an-tendrombohitrao marina?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82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mandeha tsy misy tsiny ary manao 'zay mahitsy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Sady misaintsaina ny marina ny fony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05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2. Tsy manendrikendrika amin'ny lelany,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Sady tsy manisy ratsy ny sakaizany,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60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tsy manao izay hahafa-baraka ny anarany,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63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3. Fa manome voninahitra ny matahotra an'i Jehovah,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935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mivadika amin'ny fianianany, na dia maningotra ny tenant' aza.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07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Sady tsy mampihana ny volany, na mandray kolikoly hana-meloka ny marina,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116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mitandrina izany dia tsy mba hangozo-hozo mandraki-zay.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1024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105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Inserat LT Std</vt:lpstr>
      <vt:lpstr>Thème Office</vt:lpstr>
      <vt:lpstr>TS 1 - Jehovah ô, iza no hitoetra  ao amin'ny  taberna-kelinao (Salamo 15)</vt:lpstr>
      <vt:lpstr>1 Jehovah ô, iza no hitoetra ao amin'ny taberna-kelinao?  Iza no honina an-tendrombohitrao marina? </vt:lpstr>
      <vt:lpstr>Izay mandeha tsy misy tsiny ary manao 'zay mahitsy  Sady misaintsaina ny marina ny fony</vt:lpstr>
      <vt:lpstr>2. Tsy manendrikendrika amin'ny lelany, Sady tsy manisy ratsy ny sakaizany,</vt:lpstr>
      <vt:lpstr>Ary tsy manao izay hahafa-baraka ny anarany, </vt:lpstr>
      <vt:lpstr>3. Fa manome voninahitra ny matahotra an'i Jehovah,</vt:lpstr>
      <vt:lpstr>Tsy mivadika amin'ny fianianany, na dia maningotra ny tenant' aza.</vt:lpstr>
      <vt:lpstr>Sady tsy mampihana ny volany, na mandray kolikoly hana-meloka ny marina,</vt:lpstr>
      <vt:lpstr>Izay mitandrina izany dia tsy mba hangozo-hozo mandraki-zay.</vt:lpstr>
      <vt:lpstr>4. Hisaorana anie ny Ray sy ny Zanaka, Ary ny Fanahy Masina;</vt:lpstr>
      <vt:lpstr>Eny, hisaorana sy hankalazaina anie Andriamanitra mandraki-zay. Amen.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66</cp:revision>
  <dcterms:created xsi:type="dcterms:W3CDTF">2015-02-15T12:43:03Z</dcterms:created>
  <dcterms:modified xsi:type="dcterms:W3CDTF">2016-02-13T07:18:07Z</dcterms:modified>
</cp:coreProperties>
</file>