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3" r:id="rId3"/>
    <p:sldId id="278" r:id="rId4"/>
    <p:sldId id="262" r:id="rId5"/>
    <p:sldId id="276" r:id="rId6"/>
    <p:sldId id="277" r:id="rId7"/>
    <p:sldId id="264" r:id="rId8"/>
    <p:sldId id="275" r:id="rId9"/>
    <p:sldId id="273" r:id="rId10"/>
    <p:sldId id="274" r:id="rId11"/>
    <p:sldId id="261" r:id="rId12"/>
    <p:sldId id="272" r:id="rId13"/>
    <p:sldId id="271" r:id="rId14"/>
    <p:sldId id="265" r:id="rId15"/>
    <p:sldId id="270" r:id="rId16"/>
    <p:sldId id="266" r:id="rId17"/>
    <p:sldId id="269" r:id="rId18"/>
    <p:sldId id="267" r:id="rId19"/>
    <p:sldId id="268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6616" autoAdjust="0"/>
    <p:restoredTop sz="86391" autoAdjust="0"/>
  </p:normalViewPr>
  <p:slideViewPr>
    <p:cSldViewPr snapToGrid="0">
      <p:cViewPr varScale="1">
        <p:scale>
          <a:sx n="47" d="100"/>
          <a:sy n="47" d="100"/>
        </p:scale>
        <p:origin x="42" y="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 10 - He!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Hianareo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mangetaheta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5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(</a:t>
            </a:r>
            <a:r>
              <a:rPr lang="fr-FR" sz="5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Isaia</a:t>
            </a:r>
            <a:r>
              <a:rPr lang="fr-FR" sz="5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55:1-3 , </a:t>
            </a:r>
            <a:r>
              <a:rPr lang="fr-FR" sz="5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6-8</a:t>
            </a:r>
            <a:r>
              <a:rPr lang="fr-FR" sz="5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)</a:t>
            </a:r>
            <a:endParaRPr lang="fr-FR" sz="5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Mihainoa, dia ho velombelona 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fanahinareo;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702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4. Ary hanao fanekena mandrakizay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aminareo Aho,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24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ny famindram-po mahatoky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nampanantenaina an'i Davida.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7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Mitadiava an'i Jehovah, dieny mbola hita Izy,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Miantsoa Azy, dieny mbola akaiky Izy.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20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5. Aoka ny ratsy fanahy hahafoy 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lalany,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ny tsy marina hahafoy ny heviny;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75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aoka hiverina ho amin'i Jehovah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ireny,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hamindra fo aminy Izy.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1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6. Eny, ho amin‘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Andriamanitsika,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hamela heloka dia hamela heloka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tokoa Izy.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875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ny fihevitro tsy fihevitrareo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ny lalanareo kosa tsy mba lalako,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hoy Jehovah.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923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Hisaorana anie ny Ray sy ny Zanaka,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ny Fanahy Masina;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383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Eny, hisaorana sy hankalazaina anie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 mandraki-zay. Amen.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22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He! Hianareo rehetra izay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mangetaheta,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Mankanesa amin'ny rano!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11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ianareo izay tsy manam-bola,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Avia, mividia, ka homàna!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82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2. Eny, avia, mividia divay sy ronono,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Nefa tsy amim-bola, na amin-karena.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4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Nahoana ianareo no mandany vola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amin'izay tsy hanina,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ny vokatry ny fisasaranareo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amin'izay tsy mahavoky?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55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3. Mihainoa dia mihainoa Ahy, ka hano izay tsara,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21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aoka hiravoravo amin'ny matavy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fanahinareo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45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Atongilano ny sofinareo, ka mankanesa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aty amiko,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4629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129</Words>
  <Application>Microsoft Office PowerPoint</Application>
  <PresentationFormat>Affichage à l'écran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 Inserat LT Std</vt:lpstr>
      <vt:lpstr>Thème Office</vt:lpstr>
      <vt:lpstr>TS 10 - He! Hianareo rehetra izay mangetaheta (Isaia 55:1-3 , 6-8)</vt:lpstr>
      <vt:lpstr>1 He! Hianareo rehetra izay mangetaheta, Mankanesa amin'ny rano!</vt:lpstr>
      <vt:lpstr>Ary ianareo izay tsy manam-bola, Avia, mividia, ka homàna!</vt:lpstr>
      <vt:lpstr>2. Eny, avia, mividia divay sy ronono, Nefa tsy amim-bola, na amin-karena.</vt:lpstr>
      <vt:lpstr>Nahoana ianareo no mandany vola amin'izay tsy hanina,</vt:lpstr>
      <vt:lpstr>Ary ny vokatry ny fisasaranareo amin'izay tsy mahavoky?</vt:lpstr>
      <vt:lpstr>3. Mihainoa dia mihainoa Ahy, ka hano izay tsara,</vt:lpstr>
      <vt:lpstr>Dia aoka hiravoravo amin'ny matavy ny fanahinareo</vt:lpstr>
      <vt:lpstr>Atongilano ny sofinareo, ka mankanesa aty amiko,</vt:lpstr>
      <vt:lpstr>Mihainoa, dia ho velombelona ny fanahinareo;</vt:lpstr>
      <vt:lpstr>4. Ary hanao fanekena mandrakizay aminareo Aho,</vt:lpstr>
      <vt:lpstr>Dia ny famindram-po mahatoky nampanantenaina an'i Davida. </vt:lpstr>
      <vt:lpstr>Mitadiava an'i Jehovah, dieny mbola hita Izy, Miantsoa Azy, dieny mbola akaiky Izy.</vt:lpstr>
      <vt:lpstr>5. Aoka ny ratsy fanahy hahafoy ny lalany, Ary ny tsy marina hahafoy ny heviny;</vt:lpstr>
      <vt:lpstr>Ary aoka hiverina ho amin'i Jehovah ireny, Fa hamindra fo aminy Izy.</vt:lpstr>
      <vt:lpstr>6. Eny, ho amin‘ Andriamanitsika, Fa hamela heloka dia hamela heloka tokoa Izy.</vt:lpstr>
      <vt:lpstr>Fa ny fihevitro tsy fihevitrareo Ary ny lalanareo kosa tsy mba lalako, hoy Jehovah. </vt:lpstr>
      <vt:lpstr>Hisaorana anie ny Ray sy ny Zanaka, Ary ny Fanahy Masina;</vt:lpstr>
      <vt:lpstr>Eny, hisaorana sy hankalazaina anie Andriamanitra mandraki-zay. Amen.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75</cp:revision>
  <dcterms:created xsi:type="dcterms:W3CDTF">2015-02-15T12:43:03Z</dcterms:created>
  <dcterms:modified xsi:type="dcterms:W3CDTF">2016-02-13T07:43:06Z</dcterms:modified>
</cp:coreProperties>
</file>