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90" r:id="rId4"/>
    <p:sldId id="262" r:id="rId5"/>
    <p:sldId id="289" r:id="rId6"/>
    <p:sldId id="263" r:id="rId7"/>
    <p:sldId id="288" r:id="rId8"/>
    <p:sldId id="264" r:id="rId9"/>
    <p:sldId id="265" r:id="rId10"/>
    <p:sldId id="287" r:id="rId11"/>
    <p:sldId id="266" r:id="rId12"/>
    <p:sldId id="286" r:id="rId13"/>
    <p:sldId id="267" r:id="rId14"/>
    <p:sldId id="285" r:id="rId15"/>
    <p:sldId id="282" r:id="rId16"/>
    <p:sldId id="283" r:id="rId17"/>
    <p:sldId id="284" r:id="rId18"/>
    <p:sldId id="268" r:id="rId19"/>
    <p:sldId id="281" r:id="rId20"/>
    <p:sldId id="269" r:id="rId21"/>
    <p:sldId id="279" r:id="rId22"/>
    <p:sldId id="280" r:id="rId23"/>
    <p:sldId id="270" r:id="rId24"/>
    <p:sldId id="278" r:id="rId25"/>
    <p:sldId id="271" r:id="rId26"/>
    <p:sldId id="277" r:id="rId27"/>
    <p:sldId id="272" r:id="rId28"/>
    <p:sldId id="276" r:id="rId29"/>
    <p:sldId id="273" r:id="rId30"/>
    <p:sldId id="274" r:id="rId31"/>
    <p:sldId id="275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284" autoAdjust="0"/>
    <p:restoredTop sz="86391" autoAdjust="0"/>
  </p:normalViewPr>
  <p:slideViewPr>
    <p:cSldViewPr snapToGrid="0">
      <p:cViewPr varScale="1">
        <p:scale>
          <a:sx n="52" d="100"/>
          <a:sy n="52" d="100"/>
        </p:scale>
        <p:origin x="54" y="330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11 -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izahay, Andriamanitra ô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 eran'izao tontoloizao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Manaiky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1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Ho Ray manam-piandrianana tsy hitafetra,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Zanakao-lahy tokana be voninahitra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5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FanahyMasina,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Mpampionona 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75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7. Hianao no Mpanjakan'ny voninahitra,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Kristy ô,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 no Zanaky ny 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Zanany mandrakizay,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00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8. Raha nanalo-tena hamonjy ny olona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tsy nolavinao ny hateraky ny virijina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58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Rahefa nandresy ny herin'ny fahafatesana Hianao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32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novohanao ny fanjakan'ny lanitra mba hidiran'ny mino rehetra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2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9. Mipetraka ao an-tanana an-kavanan'Andriamanitra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8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amin'ny voninahitry ny Ray.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Mino izahay fa ho avy Hianao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Mpitsara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0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Midera anao izahay, Andriamanitra ô,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Manaiky anao ho Tompo izahay;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41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10. Izany no ifonanay aminao hanampy anay mpanomponao,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35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lzay navotanao tamin'ny ranao soa indrindra.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68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Ataovy ho isan'ny olo-nao 'zahay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Any amin'ny voninahitra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1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11. Tompo ô,vonjeo ny olonao,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tahio ny lovanao.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9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Manapaha azy,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asandrato ho ambony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3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12. Isan'andro isan'andro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mankalaza Anao 'zahay,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46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mihoby ny Anaranao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0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13. Mba miarova anay, Tompo ô,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hanota izao anio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965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Mamindrà fo aminay, Tompo ô,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Mamindrà fo 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30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14. Tompo ô, aoka ho tonga aminay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famindramponao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1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rehetra dia mitsaoka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Rain'ny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9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Araka izay itokianay 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ô, Hianao, no itokiako,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512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tsy ho menatra aho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3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Midera Anao ny anjely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sy ny mahery rehetra ao aminy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8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Midera Anao,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Kerobima sy ny Serafima manao hoe: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Masina, masina, masina,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Andriamanitra, Tompon'ny maro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7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Manerana ny lanitra sy ny 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fiandrianan'ny voninahitrao.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2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Midera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apostoly 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mpaminany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Midera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maritiora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80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203</Words>
  <Application>Microsoft Office PowerPoint</Application>
  <PresentationFormat>Affichage à l'écran (4:3)</PresentationFormat>
  <Paragraphs>31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Helvetica Inserat LT Std</vt:lpstr>
      <vt:lpstr>Thème Office</vt:lpstr>
      <vt:lpstr>TS 11 - Midera anao izahay, Andriamanitra ô</vt:lpstr>
      <vt:lpstr>1 Midera anao izahay, Andriamanitra ô, Manaiky anao ho Tompo izahay;</vt:lpstr>
      <vt:lpstr>Ny tany rehetra dia mitsaoka Anao, Rain'ny mandrakizay.</vt:lpstr>
      <vt:lpstr>2. Midera Anao ny anjely rehetra Ny lanitra sy ny mahery rehetra ao aminy</vt:lpstr>
      <vt:lpstr>Midera Anao, lalandava Ny Kerobima sy ny Serafima manao hoe:</vt:lpstr>
      <vt:lpstr>3. Masina, masina, masina, Andriamanitra, Tompon'ny maro</vt:lpstr>
      <vt:lpstr>Manerana ny lanitra sy ny tany Ny fiandrianan'ny voninahitrao.</vt:lpstr>
      <vt:lpstr>4. Midera Anao, Ny apostoly rehetra, Midera Anao, Ny mpaminany rehetra.</vt:lpstr>
      <vt:lpstr>5. Midera Anao, Ny maritiora rehetra.</vt:lpstr>
      <vt:lpstr>Ny fiangonana eran'izao tontoloizao Manaiky Anao.</vt:lpstr>
      <vt:lpstr>6. Ho Ray manam-piandrianana tsy hitafetra, Sy ny Zanakao-lahy tokana be voninahitra</vt:lpstr>
      <vt:lpstr>Ary ny FanahyMasina, Mpampionona ny fo.</vt:lpstr>
      <vt:lpstr>7. Hianao no Mpanjakan'ny voninahitra, Ry Jeso Kristy ô,</vt:lpstr>
      <vt:lpstr>Hianao no Zanaky ny Ray, Zanany mandrakizay,</vt:lpstr>
      <vt:lpstr>8. Raha nanalo-tena hamonjy ny olona Hianao, Dia tsy nolavinao ny hateraky ny virijina</vt:lpstr>
      <vt:lpstr>Rahefa nandresy ny herin'ny fahafatesana Hianao </vt:lpstr>
      <vt:lpstr>Dia novohanao ny fanjakan'ny lanitra mba hidiran'ny mino rehetra</vt:lpstr>
      <vt:lpstr>9. Mipetraka ao an-tanana an-kavanan'Andriamanitra Hianao,</vt:lpstr>
      <vt:lpstr>Ao amin'ny voninahitry ny Ray. Mino izahay fa ho avy Hianao Ho Mpitsara anay.</vt:lpstr>
      <vt:lpstr>10. Izany no ifonanay aminao hanampy anay mpanomponao,</vt:lpstr>
      <vt:lpstr>lzay navotanao tamin'ny ranao soa indrindra.</vt:lpstr>
      <vt:lpstr>Ataovy ho isan'ny olo-nao 'zahay Any amin'ny voninahitra mandrakizay.</vt:lpstr>
      <vt:lpstr>11. Tompo ô,vonjeo ny olonao, Ary tahio ny lovanao.</vt:lpstr>
      <vt:lpstr>Manapaha azy, Ary asandrato ho ambony mandrakizay</vt:lpstr>
      <vt:lpstr>12. Isan'andro isan'andro Dia mankalaza Anao 'zahay,</vt:lpstr>
      <vt:lpstr>Ary mihoby ny Anaranao Izahay mandrakizay.</vt:lpstr>
      <vt:lpstr>13. Mba miarova anay, Tompo ô, Tsy hanota izao anio izao,</vt:lpstr>
      <vt:lpstr>Mamindrà fo aminay, Tompo ô, Mamindrà fo aminay.</vt:lpstr>
      <vt:lpstr>14. Tompo ô, aoka ho tonga aminay ny famindramponao</vt:lpstr>
      <vt:lpstr>Araka izay itokianay Anao. Tompo ô, Hianao, no itokiako,</vt:lpstr>
      <vt:lpstr>Aoka tsy ho menatra aho mandrakizay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77</cp:revision>
  <dcterms:created xsi:type="dcterms:W3CDTF">2015-02-15T12:43:03Z</dcterms:created>
  <dcterms:modified xsi:type="dcterms:W3CDTF">2016-02-13T07:30:48Z</dcterms:modified>
</cp:coreProperties>
</file>