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80" r:id="rId4"/>
    <p:sldId id="277" r:id="rId5"/>
    <p:sldId id="262" r:id="rId6"/>
    <p:sldId id="276" r:id="rId7"/>
    <p:sldId id="263" r:id="rId8"/>
    <p:sldId id="279" r:id="rId9"/>
    <p:sldId id="275" r:id="rId10"/>
    <p:sldId id="278" r:id="rId11"/>
    <p:sldId id="264" r:id="rId12"/>
    <p:sldId id="273" r:id="rId13"/>
    <p:sldId id="274" r:id="rId14"/>
    <p:sldId id="265" r:id="rId15"/>
    <p:sldId id="271" r:id="rId16"/>
    <p:sldId id="272" r:id="rId17"/>
    <p:sldId id="266" r:id="rId18"/>
    <p:sldId id="270" r:id="rId19"/>
    <p:sldId id="269" r:id="rId20"/>
    <p:sldId id="267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304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98" y="54"/>
      </p:cViewPr>
      <p:guideLst/>
    </p:cSldViewPr>
  </p:slideViewPr>
  <p:outlineViewPr>
    <p:cViewPr>
      <p:scale>
        <a:sx n="33" d="100"/>
        <a:sy n="33" d="100"/>
      </p:scale>
      <p:origin x="0" y="-2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13 -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hihoby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ho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5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95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isika handohalika eo anatrehan'i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Jehovah, Mpanao antsika;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Fa Izy no Andriamanitsika;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olona fiandriny sy ondry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tandremany isika.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0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Enga anie ka hohenoinareo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anio ny feony manao hoe: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0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manamafy ny fonareo tahaka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 Meriba,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17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Sy tahaka ny tamin'ny andro tao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Masa fony tany an-efitra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5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nakan'ny razanareo fanahy 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nizahany toetra Ahy,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9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efa hitany aza ny asako.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22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Efa-polo taona no nahamonamonaina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Ahy tamin'izany taranaka izany,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40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hoy Izaho: Olona maniasia amin'ny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fony izy Ka tsy mahalala ny lalako;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9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766219"/>
            <a:ext cx="897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nianiana tamin'ny fahatezerako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Aho hoe: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hiditra amin'ny fitsaharako mihitsy izy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3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Avia, aoka isika hihoby ho an'i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0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89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isika hanao feo fifaliana ho an'ny Vatolampy famonjena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9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hankeo anatrehany amin'ny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fiderana isika;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hanao feo fifaliana ho Azy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 fihirana isika.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Fa Andriamanitra lehibe Jehovah,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Mpanjaka lehibe ambonin'ny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rehetra Izy.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an-tànany ny fitoerana lalina amin'ny tany;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Azy ny tendrombohitra avo.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33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Azy ny ranomasina,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no nanao azy,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15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tany maina dia noforonin'ny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tànany.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6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ka aoka hiondrika sy hiankohoka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isika;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8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136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Inserat LT Std</vt:lpstr>
      <vt:lpstr>Thème Office</vt:lpstr>
      <vt:lpstr>TS 13 - Avia, aoka isika hihoby ho an'i Jehovah (Salamo 95)</vt:lpstr>
      <vt:lpstr>1 Avia, aoka isika hihoby ho an'i Jehovah;</vt:lpstr>
      <vt:lpstr>Aoka isika hanao feo fifaliana ho an'ny Vatolampy famonjena antsika.</vt:lpstr>
      <vt:lpstr>Aoka hankeo anatrehany amin'ny fiderana isika; Aoka hanao feo fifaliana ho Azy amin'ny fihirana isika.</vt:lpstr>
      <vt:lpstr>2. Fa Andriamanitra lehibe Jehovah, Ary Mpanjaka lehibe ambonin'ny andriamanitra rehetra Izy.</vt:lpstr>
      <vt:lpstr>Eo an-tànany ny fitoerana lalina amin'ny tany; Ary Azy ny tendrombohitra avo.</vt:lpstr>
      <vt:lpstr>3. Azy ny ranomasina,  fa Izy no nanao azy,</vt:lpstr>
      <vt:lpstr> Ary ny tany maina dia noforonin'ny tànany.</vt:lpstr>
      <vt:lpstr>Avia, ka aoka hiondrika sy hiankohoka isika;</vt:lpstr>
      <vt:lpstr>Aoka isika handohalika eo anatrehan'i Jehovah, Mpanao antsika;</vt:lpstr>
      <vt:lpstr>4. Fa Izy no Andriamanitsika; Ary olona fiandriny sy ondry tandremany isika.</vt:lpstr>
      <vt:lpstr>Enga anie ka hohenoinareo  anio ny feony manao hoe:</vt:lpstr>
      <vt:lpstr>Aza manamafy ny fonareo tahaka ny tao Meriba,</vt:lpstr>
      <vt:lpstr>5. Sy tahaka ny tamin'ny andro tao Masa fony tany an-efitra</vt:lpstr>
      <vt:lpstr>Izay nakan'ny razanareo fanahy Ahy, Sy nizahany toetra Ahy,</vt:lpstr>
      <vt:lpstr>Na dia efa hitany aza ny asako.</vt:lpstr>
      <vt:lpstr>6. Efa-polo taona no nahamonamonaina Ahy tamin'izany taranaka izany,</vt:lpstr>
      <vt:lpstr>Ka hoy Izaho: Olona maniasia amin'ny fony izy Ka tsy mahalala ny lalako;</vt:lpstr>
      <vt:lpstr>Ka dia nianiana tamin'ny fahatezerako Aho hoe: Tsy hiditra amin'ny fitsaharako mihitsy izy</vt:lpstr>
      <vt:lpstr>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80</cp:revision>
  <dcterms:created xsi:type="dcterms:W3CDTF">2015-02-15T12:43:03Z</dcterms:created>
  <dcterms:modified xsi:type="dcterms:W3CDTF">2016-02-13T07:25:04Z</dcterms:modified>
</cp:coreProperties>
</file>