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0" autoAdjust="0"/>
    <p:restoredTop sz="86391" autoAdjust="0"/>
  </p:normalViewPr>
  <p:slideViewPr>
    <p:cSldViewPr snapToGrid="0">
      <p:cViewPr varScale="1">
        <p:scale>
          <a:sx n="50" d="100"/>
          <a:sy n="50" d="100"/>
        </p:scale>
        <p:origin x="48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 </a:t>
            </a:r>
            <a:r>
              <a:rPr lang="fr-FR" sz="80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14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–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"Amena</a:t>
            </a:r>
            <a:r>
              <a:rPr lang="fr-FR" sz="80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"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fito</a:t>
            </a:r>
            <a:endParaRPr lang="fr-FR" sz="80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7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Amena, Amena, Amena, Amena,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Amena, Amena, Amena.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0168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11</Words>
  <Application>Microsoft Office PowerPoint</Application>
  <PresentationFormat>Affichage à l'écran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Inserat LT Std</vt:lpstr>
      <vt:lpstr>Thème Office</vt:lpstr>
      <vt:lpstr>TS 14 –  Ny "Amena" fito</vt:lpstr>
      <vt:lpstr>Amena, Amena, Amena, Amena, Amena, Amena, Amena.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80</cp:revision>
  <dcterms:created xsi:type="dcterms:W3CDTF">2015-02-15T12:43:03Z</dcterms:created>
  <dcterms:modified xsi:type="dcterms:W3CDTF">2016-02-13T07:21:26Z</dcterms:modified>
</cp:coreProperties>
</file>