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73" r:id="rId9"/>
    <p:sldId id="268" r:id="rId10"/>
    <p:sldId id="269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8787" autoAdjust="0"/>
    <p:restoredTop sz="86391" autoAdjust="0"/>
  </p:normalViewPr>
  <p:slideViewPr>
    <p:cSldViewPr snapToGrid="0">
      <p:cViewPr varScale="1">
        <p:scale>
          <a:sx n="51" d="100"/>
          <a:sy n="51" d="100"/>
        </p:scale>
        <p:origin x="60" y="354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2 -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Mpiandry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hanaraka ahy amin'ny andro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hiainako,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1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hitoetra ao an-tranon'i Jehovah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androlava aho.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1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8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Jehovah no Mpiandry ahy?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hana-java-mahory aho.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7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407" y="2766219"/>
            <a:ext cx="907518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Mampandry ahy amin'ny ahi-maitso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Mitondra ahy eo amoron'ny rano fialantsasatra Izy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Mamelombelona ny fanahiko Izy;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Mitarika ahy amin'ny làlan'ny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fahamarinana no ho ny anarany izy.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Eny, nadia mandeha mamaky 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hasaha aloky ny fahafatesana aza aho,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tsy hataho-tra ny loza aho.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4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Fa Hianao no amiko,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tsorakazonao sy ny tehinao, ireo 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mahafatahotra 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Mamelatra latabatra eo anoloako, 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 maso n'ny fahavaloko Hianao;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5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Manosotra diloilo ny lohako Hianao;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7. Ny kapoakako feno dia feno.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tokoa fahasoavana 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famindrampo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33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TS 2 - Jehovah no Mpiandry ahy Salamo 23</vt:lpstr>
      <vt:lpstr>1 Jehovah no Mpiandry ahy? Tsy hana-java-mahory aho.</vt:lpstr>
      <vt:lpstr>2. Mampandry ahy amin'ny ahi-maitso Izy; Mitondra ahy eo amoron'ny rano fialantsasatra Izy</vt:lpstr>
      <vt:lpstr>3. Mamelombelona ny fanahiko Izy; Mitarika ahy amin'ny làlan'ny fahamarinana no ho ny anarany izy.</vt:lpstr>
      <vt:lpstr>4. Eny, nadia mandeha mamaky Io hasaha aloky ny fahafatesana aza aho,  Dia tsy hataho-tra ny loza aho.</vt:lpstr>
      <vt:lpstr>5. Fa Hianao no amiko,  Ny tsorakazonao sy ny tehinao, ireo no mahafatahotra ahy.</vt:lpstr>
      <vt:lpstr>6. Mamelatra latabatra eo anoloako, eo i maso n'ny fahavaloko Hianao; </vt:lpstr>
      <vt:lpstr>Manosotra diloilo ny lohako Hianao;</vt:lpstr>
      <vt:lpstr>7. Ny kapoakako feno dia feno. Eny, tokoa fahasoavana sy famindrampo</vt:lpstr>
      <vt:lpstr>No hanaraka ahy amin'ny andro rehetra hiainako,</vt:lpstr>
      <vt:lpstr>Dia hitoetra ao an-tranon'i Jehovah androlava aho. 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67</cp:revision>
  <dcterms:created xsi:type="dcterms:W3CDTF">2015-02-15T12:43:03Z</dcterms:created>
  <dcterms:modified xsi:type="dcterms:W3CDTF">2016-02-13T07:55:04Z</dcterms:modified>
</cp:coreProperties>
</file>