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70" r:id="rId3"/>
    <p:sldId id="271" r:id="rId4"/>
    <p:sldId id="272" r:id="rId5"/>
    <p:sldId id="261" r:id="rId6"/>
    <p:sldId id="266" r:id="rId7"/>
    <p:sldId id="262" r:id="rId8"/>
    <p:sldId id="268" r:id="rId9"/>
    <p:sldId id="267" r:id="rId10"/>
    <p:sldId id="263" r:id="rId11"/>
    <p:sldId id="269" r:id="rId12"/>
    <p:sldId id="264" r:id="rId13"/>
    <p:sldId id="265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1596" autoAdjust="0"/>
    <p:restoredTop sz="86391" autoAdjust="0"/>
  </p:normalViewPr>
  <p:slideViewPr>
    <p:cSldViewPr snapToGrid="0">
      <p:cViewPr varScale="1">
        <p:scale>
          <a:sx n="45" d="100"/>
          <a:sy n="45" d="100"/>
        </p:scale>
        <p:origin x="48" y="4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 4 -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Mihobia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an'i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Jehovah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500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Salamo</a:t>
            </a:r>
            <a:r>
              <a:rPr lang="fr-FR" sz="5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5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100</a:t>
            </a:r>
            <a:endParaRPr lang="fr-FR" sz="5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4. Fa tsara jehovah;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Mandrakizay'ny famindram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557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ny mihatra amin'ny taranaka faramandimby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fahamarinany.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011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Hisaorana anie ny Ray sy ny Zanaka,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ny Fanahy Masina;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17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Eny, hisaorana sy hankalazaina anie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Andriamanitra mandraki-zay. Amen.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93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Mihobia ho an'i Jehovah,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tany rehetra.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54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Manompoa an'i Jehovah amin'ny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fifaliana,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74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Mankanesa eo anatrehany amin'ny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fihobiana.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90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2. Aoka ho fantatrareo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Jehovah no Andriamanitra,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87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 no nanan antsika, ary Azy isika,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olony sy ondry fiandriny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10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3. Midira eo amin'ny vavahadiny amin'ny fisaorana.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32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eo an-kianjany amin'ny fiderana,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66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Misaora Azy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Mankalazà ny anarany.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5759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78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Inserat LT Std</vt:lpstr>
      <vt:lpstr>Thème Office</vt:lpstr>
      <vt:lpstr>TS 4 - Mihobia ho an'i Jehovah Salamo 100</vt:lpstr>
      <vt:lpstr>1 Mihobia ho an'i Jehovah, Ry tany rehetra.</vt:lpstr>
      <vt:lpstr>Manompoa an'i Jehovah amin'ny fifaliana, </vt:lpstr>
      <vt:lpstr>Mankanesa eo anatrehany amin'ny fihobiana.</vt:lpstr>
      <vt:lpstr>2. Aoka ho fantatrareo Fa Jehovah no Andriamanitra, </vt:lpstr>
      <vt:lpstr>Izy no nanan antsika, ary Azy isika,  Dia olony sy ondry fiandriny</vt:lpstr>
      <vt:lpstr>3. Midira eo amin'ny vavahadiny amin'ny fisaorana.</vt:lpstr>
      <vt:lpstr>Ary eo an-kianjany amin'ny fiderana, </vt:lpstr>
      <vt:lpstr>Misaora Azy Mankalazà ny anarany.</vt:lpstr>
      <vt:lpstr>4. Fa tsara jehovah;  Mandrakizay'ny famindram </vt:lpstr>
      <vt:lpstr>Ary ny mihatra amin'ny taranaka faramandimby Ny fahamarinany. </vt:lpstr>
      <vt:lpstr>Hisaorana anie ny Ray sy ny Zanaka, Ary ny Fanahy Masina;</vt:lpstr>
      <vt:lpstr>Eny, hisaorana sy hankalazaina anie Andriamanitra mandraki-zay. Amen.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69</cp:revision>
  <dcterms:created xsi:type="dcterms:W3CDTF">2015-02-15T12:43:03Z</dcterms:created>
  <dcterms:modified xsi:type="dcterms:W3CDTF">2016-02-13T07:38:07Z</dcterms:modified>
</cp:coreProperties>
</file>