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95" r:id="rId4"/>
    <p:sldId id="294" r:id="rId5"/>
    <p:sldId id="262" r:id="rId6"/>
    <p:sldId id="293" r:id="rId7"/>
    <p:sldId id="292" r:id="rId8"/>
    <p:sldId id="263" r:id="rId9"/>
    <p:sldId id="291" r:id="rId10"/>
    <p:sldId id="290" r:id="rId11"/>
    <p:sldId id="264" r:id="rId12"/>
    <p:sldId id="289" r:id="rId13"/>
    <p:sldId id="288" r:id="rId14"/>
    <p:sldId id="265" r:id="rId15"/>
    <p:sldId id="287" r:id="rId16"/>
    <p:sldId id="266" r:id="rId17"/>
    <p:sldId id="285" r:id="rId18"/>
    <p:sldId id="284" r:id="rId19"/>
    <p:sldId id="286" r:id="rId20"/>
    <p:sldId id="267" r:id="rId21"/>
    <p:sldId id="283" r:id="rId22"/>
    <p:sldId id="268" r:id="rId23"/>
    <p:sldId id="282" r:id="rId24"/>
    <p:sldId id="281" r:id="rId25"/>
    <p:sldId id="269" r:id="rId26"/>
    <p:sldId id="280" r:id="rId27"/>
    <p:sldId id="279" r:id="rId28"/>
    <p:sldId id="278" r:id="rId29"/>
    <p:sldId id="270" r:id="rId30"/>
    <p:sldId id="277" r:id="rId31"/>
    <p:sldId id="276" r:id="rId32"/>
    <p:sldId id="275" r:id="rId33"/>
    <p:sldId id="271" r:id="rId34"/>
    <p:sldId id="274" r:id="rId35"/>
    <p:sldId id="272" r:id="rId36"/>
    <p:sldId id="273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5338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2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5 -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fanahiko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5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Salamo</a:t>
            </a: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5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103</a:t>
            </a:r>
            <a:r>
              <a:rPr lang="fr-FR" sz="5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sz="5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 manao fahamarinana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fitsarana amin'izay rehetra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ampahorina.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9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Efa nampahafantatra an'i Mosesy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lalan-kalehany Izy;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93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Zanak'Isiraely nampahafantariny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asany.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37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Mamindra fo sy miantra Jehovah,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Mahari-po sady be famindram-po.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49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Tsy mandaha-teny mandrakariva Izy,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mitahiry fahatezerana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0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mba manao amintsika araka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fahotantsika Izy,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mamaly antsika araka ny helotsika.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60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6. Fa tahaka ny hahavon'ny lanitra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ambonin'ny tany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49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haben'ny famindram-pony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amin'izay matahotra Azy.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44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Tahaka ny halavitry ny atsinanana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 andrefana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1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halavitry ny anesorany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fahotantsika amintsika.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Misaora an'i Jehovah, ry fanahiko;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14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Tahaka ny fiantràn'ny ray ny zanany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fiantran'i Jehovah izay matahotra Azy;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85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mahalala ny toetsika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mahatsiaro fa vovoka isika.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91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8. Tahaka ny ahitra ny andron'ny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zanak'olombelona;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7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Tahaka ny vonin-javatra any an-tsaha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famoniny,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0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Satria tsofin'ny rivotra izy ka lasa,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tsy mahalala azy intsony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fitoerany.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43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9. Fa ny famindram-pon'i Jehovah dia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hatramin'ny taloha indrindra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371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ho mandrakizay amin'izay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matahotra Azy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0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fahamarinany mihatra amin'ny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taranaka.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162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amin'izay mitandrina ny fanekeny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mahatsiaro hankatò ny didiny.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9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10. Jehovah efa nampitoetra ny seza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fiandrianany any an-danitra;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2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izay rehetra ato anatiko, misaora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Anarany masina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119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fanjakany manapaka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tontolo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4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 an'i Jehovah, ianareo anjeliny,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ianareo izay mahery indrindra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044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mankatò ny didiny Ary mihaino ny feon'ny teniny.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016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11. Misaora an'i Jehovah,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miaramilany rehetra,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ny mpanompony izay manao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sitrapony.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49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6685" y="2766219"/>
            <a:ext cx="88506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 an'i Jehovah, ny asany rehetra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eran'ny fanjakany;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 an'i Jehovah, ry fanahiko.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92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Hisaorana anie ny Ray sy ny Zanaka,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Fanahy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917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hisaorana sy hankalazaina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mandraki-zay. 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93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 an'i Jehovah, ry fanahiko;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aza misy hadinoinao ny fitahiany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19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Izay mamela ny helokao rehetra,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manasitrana ny aretinao rehetra,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6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manavotra ny ainao tsy hidina 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an-davaka,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7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manarona famindram-po 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fiantrana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22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Izay mahavoky soa ny vavanao;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73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fahatanoranao mody indray toy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an'ny voromahery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224</Words>
  <Application>Microsoft Office PowerPoint</Application>
  <PresentationFormat>Affichage à l'écran (4:3)</PresentationFormat>
  <Paragraphs>36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Helvetica Inserat LT Std</vt:lpstr>
      <vt:lpstr>Thème Office</vt:lpstr>
      <vt:lpstr>TS 5 - Misaora an'i Jehovah,  ry fanahiko (Salamo 103)</vt:lpstr>
      <vt:lpstr>1 Misaora an'i Jehovah, ry fanahiko;</vt:lpstr>
      <vt:lpstr>Ary izay rehetra ato anatiko, misaora ny Anarany masina</vt:lpstr>
      <vt:lpstr>Misaora an'i Jehovah, ry fanahiko; Ary aza misy hadinoinao ny fitahiany rehetra</vt:lpstr>
      <vt:lpstr>2. Izay mamela ny helokao rehetra, Izay manasitrana ny aretinao rehetra,</vt:lpstr>
      <vt:lpstr>Izay manavotra ny ainao tsy hidina any an-davaka,</vt:lpstr>
      <vt:lpstr>Izay manarona famindram-po sy fiantrana anao,</vt:lpstr>
      <vt:lpstr>3. Izay mahavoky soa ny vavanao;</vt:lpstr>
      <vt:lpstr>Ny fahatanoranao mody indray toy ny an'ny voromahery</vt:lpstr>
      <vt:lpstr>Jehovah manao fahamarinana Sy fitsarana amin'izay rehetra ampahorina.</vt:lpstr>
      <vt:lpstr>4. Efa nampahafantatra an'i Mosesy ny lalan-kalehany Izy;</vt:lpstr>
      <vt:lpstr>Ny Zanak'Isiraely nampahafantariny ny asany.</vt:lpstr>
      <vt:lpstr>Mamindra fo sy miantra Jehovah, Mahari-po sady be famindram-po.</vt:lpstr>
      <vt:lpstr>5. Tsy mandaha-teny mandrakariva Izy, Na mitahiry fahatezerana mandrakizay.</vt:lpstr>
      <vt:lpstr>Tsy mba manao amintsika araka ny fahotantsika Izy, Na mamaly antsika araka ny helotsika.</vt:lpstr>
      <vt:lpstr>6. Fa tahaka ny hahavon'ny lanitra ambonin'ny tany</vt:lpstr>
      <vt:lpstr>No haben'ny famindram-pony amin'izay matahotra Azy.</vt:lpstr>
      <vt:lpstr>Tahaka ny halavitry ny atsinanana amin'ny andrefana</vt:lpstr>
      <vt:lpstr>No halavitry ny anesorany ny fahotantsika amintsika.</vt:lpstr>
      <vt:lpstr>5. Tahaka ny fiantràn'ny ray ny zanany No fiantran'i Jehovah izay matahotra Azy;</vt:lpstr>
      <vt:lpstr>Fa Izy mahalala ny toetsika Ka mahatsiaro fa vovoka isika.</vt:lpstr>
      <vt:lpstr>8. Tahaka ny ahitra ny andron'ny zanak'olombelona;</vt:lpstr>
      <vt:lpstr>Tahaka ny vonin-javatra any an-tsaha ny famoniny,</vt:lpstr>
      <vt:lpstr>Satria tsofin'ny rivotra izy ka lasa, Ary tsy mahalala azy intsony ny fitoerany.</vt:lpstr>
      <vt:lpstr>9. Fa ny famindram-pon'i Jehovah dia hatramin'ny taloha indrindra</vt:lpstr>
      <vt:lpstr>Ka ho mandrakizay amin'izay matahotra Azy</vt:lpstr>
      <vt:lpstr>Ary ny fahamarinany mihatra amin'ny taranaka.</vt:lpstr>
      <vt:lpstr>Dia amin'izay mitandrina ny fanekeny Sy mahatsiaro hankatò ny didiny.</vt:lpstr>
      <vt:lpstr>10. Jehovah efa nampitoetra ny seza fiandrianany any an-danitra;</vt:lpstr>
      <vt:lpstr>Ary ny fanjakany manapaka izao tontolo izao.</vt:lpstr>
      <vt:lpstr>Misaora an'i Jehovah, ianareo anjeliny, dia ianareo izay mahery indrindra</vt:lpstr>
      <vt:lpstr>Sady mankatò ny didiny Ary mihaino ny feon'ny teniny.</vt:lpstr>
      <vt:lpstr>11. Misaora an'i Jehovah, ny miaramilany rehetra, Dia ny mpanompony izay manao ny sitrapony.</vt:lpstr>
      <vt:lpstr>Misaora an'i Jehovah, ny asany rehetra eran'ny fanjakany; Misaora an'i Jehovah, ry fanahiko.</vt:lpstr>
      <vt:lpstr>Hisaorana anie ny Ray sy ny Zanaka, Ary ny Fanahy Masina;</vt:lpstr>
      <vt:lpstr>Eny, hisaorana sy hankalazaina anie Andriamanitra mandraki-zay.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70</cp:revision>
  <dcterms:created xsi:type="dcterms:W3CDTF">2015-02-15T12:43:03Z</dcterms:created>
  <dcterms:modified xsi:type="dcterms:W3CDTF">2016-02-13T07:51:55Z</dcterms:modified>
</cp:coreProperties>
</file>