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74" r:id="rId4"/>
    <p:sldId id="262" r:id="rId5"/>
    <p:sldId id="273" r:id="rId6"/>
    <p:sldId id="263" r:id="rId7"/>
    <p:sldId id="272" r:id="rId8"/>
    <p:sldId id="264" r:id="rId9"/>
    <p:sldId id="271" r:id="rId10"/>
    <p:sldId id="265" r:id="rId11"/>
    <p:sldId id="270" r:id="rId12"/>
    <p:sldId id="266" r:id="rId13"/>
    <p:sldId id="269" r:id="rId14"/>
    <p:sldId id="267" r:id="rId15"/>
    <p:sldId id="268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2197" autoAdjust="0"/>
    <p:restoredTop sz="86391" autoAdjust="0"/>
  </p:normalViewPr>
  <p:slideViewPr>
    <p:cSldViewPr snapToGrid="0">
      <p:cViewPr varScale="1">
        <p:scale>
          <a:sx n="28" d="100"/>
          <a:sy n="28" d="100"/>
        </p:scale>
        <p:origin x="30" y="8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 8 -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fa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5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(</a:t>
            </a:r>
            <a:r>
              <a:rPr lang="fr-FR" sz="5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Salamo</a:t>
            </a:r>
            <a:r>
              <a:rPr lang="fr-FR" sz="5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136:1-9 , </a:t>
            </a:r>
            <a:r>
              <a:rPr lang="fr-FR" sz="5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24-26</a:t>
            </a:r>
            <a:r>
              <a:rPr lang="fr-FR" sz="5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)</a:t>
            </a:r>
            <a:endParaRPr lang="fr-FR" sz="5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5. Ary ny volana sy ny kintana ho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mpanapaka ny alina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mandrakizay ny famindram-pony,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76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naneho hery namonjy antsika ho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afaka tamin'ny fahavalontsika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mandrakizay ny famindram-pony,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66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6. Izay manome hanina ny nofo rehetra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mandrakizay ny famindram-pony;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56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 an'Andriamanitry ny lanitra;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mandrakizay ny famindram-pony.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7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Hisaorana anie ny Ray sy ny Zanaka,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Fanahy Masina;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69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Eny, hisaorana sy hankalazaina anie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 mandraki-zay. Amen.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38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Miderà an'i Jehovah, fa tsara Izy;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mandrakizay ny famindram-pony.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50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Midera an'Andriamanitra Avo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Indrindra;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mandrakizay ny famindram-pony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97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Miderà ny Tompon'ny tompo;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mandrakizay ny famindram-pony;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irery no Mpanao fahagagan-dehibe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mandrakizay ny famindram-pony,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87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Izay nanao ny lanitra tamin'ny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fahendrena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mandrakizay ny famindram-pony,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62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namelatra ny tany ho ambonin'ny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rano,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mandrakizay ny famindram-pony,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99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4. Izay nanao ireo fanazavana lehibe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mandrakizay ny famindram-pony,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32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ny masoandro ho mpanapaka 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mandrakizay ny famindram-pony,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4880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93</Words>
  <Application>Microsoft Office PowerPoint</Application>
  <PresentationFormat>Affichage à l'écran (4:3)</PresentationFormat>
  <Paragraphs>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Inserat LT Std</vt:lpstr>
      <vt:lpstr>Thème Office</vt:lpstr>
      <vt:lpstr>TS 8 - Miderà an'i Jehovah, fa tsara Izy (Salamo 136:1-9 , 24-26)</vt:lpstr>
      <vt:lpstr>1 Miderà an'i Jehovah, fa tsara Izy; Fa mandrakizay ny famindram-pony.</vt:lpstr>
      <vt:lpstr>Midera an'Andriamanitra Avo Indrindra; Fa mandrakizay ny famindram-pony</vt:lpstr>
      <vt:lpstr>2. Miderà ny Tompon'ny tompo; Fa mandrakizay ny famindram-pony;</vt:lpstr>
      <vt:lpstr>Izy irery no Mpanao fahagagan-dehibe Fa mandrakizay ny famindram-pony,</vt:lpstr>
      <vt:lpstr>3. Izay nanao ny lanitra tamin'ny fahendrena Fa mandrakizay ny famindram-pony,</vt:lpstr>
      <vt:lpstr>Izay namelatra ny tany ho ambonin'ny rano, Fa mandrakizay ny famindram-pony,</vt:lpstr>
      <vt:lpstr>4. Izay nanao ireo fanazavana lehibe Fa mandrakizay ny famindram-pony,</vt:lpstr>
      <vt:lpstr>Dia ny masoandro ho mpanapaka ny andro Fa mandrakizay ny famindram-pony,</vt:lpstr>
      <vt:lpstr>5. Ary ny volana sy ny kintana ho mpanapaka ny alina Fa mandrakizay ny famindram-pony,</vt:lpstr>
      <vt:lpstr>Izay naneho hery namonjy antsika ho afaka tamin'ny fahavalontsika Fa mandrakizay ny famindram-pony,</vt:lpstr>
      <vt:lpstr>6. Izay manome hanina ny nofo rehetra Fa mandrakizay ny famindram-pony;</vt:lpstr>
      <vt:lpstr>Miderà an'Andriamanitry ny lanitra; Fa mandrakizay ny famindram-pony.</vt:lpstr>
      <vt:lpstr> Hisaorana anie ny Ray sy ny Zanaka, Ary ny Fanahy Masina;</vt:lpstr>
      <vt:lpstr>Eny, hisaorana sy hankalazaina anie Andriamanitra mandraki-zay. Amen.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73</cp:revision>
  <dcterms:created xsi:type="dcterms:W3CDTF">2015-02-15T12:43:03Z</dcterms:created>
  <dcterms:modified xsi:type="dcterms:W3CDTF">2016-02-13T07:47:09Z</dcterms:modified>
</cp:coreProperties>
</file>