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81" r:id="rId4"/>
    <p:sldId id="262" r:id="rId5"/>
    <p:sldId id="280" r:id="rId6"/>
    <p:sldId id="279" r:id="rId7"/>
    <p:sldId id="278" r:id="rId8"/>
    <p:sldId id="264" r:id="rId9"/>
    <p:sldId id="277" r:id="rId10"/>
    <p:sldId id="265" r:id="rId11"/>
    <p:sldId id="276" r:id="rId12"/>
    <p:sldId id="266" r:id="rId13"/>
    <p:sldId id="275" r:id="rId14"/>
    <p:sldId id="274" r:id="rId15"/>
    <p:sldId id="267" r:id="rId16"/>
    <p:sldId id="273" r:id="rId17"/>
    <p:sldId id="268" r:id="rId18"/>
    <p:sldId id="272" r:id="rId19"/>
    <p:sldId id="271" r:id="rId20"/>
    <p:sldId id="269" r:id="rId21"/>
    <p:sldId id="27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46337" autoAdjust="0"/>
    <p:restoredTop sz="86391" autoAdjust="0"/>
  </p:normalViewPr>
  <p:slideViewPr>
    <p:cSldViewPr snapToGrid="0">
      <p:cViewPr varScale="1">
        <p:scale>
          <a:sx n="55" d="100"/>
          <a:sy n="55" d="100"/>
        </p:scale>
        <p:origin x="54" y="264"/>
      </p:cViewPr>
      <p:guideLst/>
    </p:cSldViewPr>
  </p:slideViewPr>
  <p:outlineViewPr>
    <p:cViewPr>
      <p:scale>
        <a:sx n="33" d="100"/>
        <a:sy n="33" d="100"/>
      </p:scale>
      <p:origin x="0" y="-3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13/02/2016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 9 -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.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an'i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Jehovah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,</a:t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danitra</a:t>
            </a:r>
            <a: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5000" dirty="0" err="1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Salamo</a:t>
            </a:r>
            <a:r>
              <a:rPr lang="fr-FR" sz="5000" dirty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5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148</a:t>
            </a:r>
            <a:r>
              <a:rPr lang="fr-FR" sz="5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sz="5000" dirty="0">
              <a:solidFill>
                <a:schemeClr val="bg2">
                  <a:lumMod val="25000"/>
                </a:schemeClr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Ny tendrombohitra sy ny havoana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hazo fihinam-boa sy ny sedera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bibi-dia sy ny biby fiompy rehetra,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biby mandady na mikisaka ary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voro-manidina,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4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6. Ny mpanjaka amin'ny tany sy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vahoaka rehetra,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88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mpanapaka sy ny mpitsara rehetra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amin'ny tany,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14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ny zatovolahy, na ny zatovovavy,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ny antitra, na ny tanora,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92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7. Samia midera ny anaran'i Jehovah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avokoa,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34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ny anarany ihany no misandratra;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Ambonin'ny tany sy ny lanitra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voninahiny.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72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8. Ary manandratra tandroka ho an'ny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olony Izy,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569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Dia fiderana ho an'ny olony masina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51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ho an'ny Zanak'Isiraely, firenena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akaiky Azy.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Haleloia.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30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Haleloia. Miderà an'i Jehovah, ry 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an-danitra;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Azy any ambony.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949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Hisaorana anie ny Ray sy ny Zanaka,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ny Fanahy Masina;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31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Eny, hisaorana sy hankalazaina anie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Andriamanitra mandraki-zay. Amen.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4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Azy, ry anjeliny rehetra;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Azy, ry miaramilany rehetra.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62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Miderà Azy,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masoandro amambolana;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Azy, ry kintana mazava rehetra.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1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Miderà Azy, ry lanitry ny lanitra,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Ary ianareo rano ambonin'ny lanitra.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Aoka hidera ny anaran'i Jehovah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ireo;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Izy no nandidy, dia ary ireo.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32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36688" y="2766219"/>
            <a:ext cx="867062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Nampitoetra ireo ho mandrakizay doria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Nomen-dalàna ireo ka tsy mba mihoatra.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5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Midera an'i Jehovah eto an-tany,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Hianareo dragona sy ianareo rano lalina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rehetra,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2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0038" y="2766219"/>
            <a:ext cx="896392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afo sy ny havandra, ny oram-panala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zavona,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rivotra mahery izay mankatò 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teniny,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753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151</Words>
  <Application>Microsoft Office PowerPoint</Application>
  <PresentationFormat>Affichage à l'écran (4:3)</PresentationFormat>
  <Paragraphs>21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Helvetica Inserat LT Std</vt:lpstr>
      <vt:lpstr>Thème Office</vt:lpstr>
      <vt:lpstr>TS 9 - Haleloia. Miderà an'i Jehovah, ry any an-danitra (Salamo 148)</vt:lpstr>
      <vt:lpstr>1 Haleloia. Miderà an'i Jehovah, ry any an-danitra; Miderà Azy any ambony.</vt:lpstr>
      <vt:lpstr>Miderà Azy, ry anjeliny rehetra; Miderà Azy, ry miaramilany rehetra.</vt:lpstr>
      <vt:lpstr>2. Miderà Azy,  ry masoandro amambolana; Miderà Azy, ry kintana mazava rehetra.</vt:lpstr>
      <vt:lpstr>Miderà Azy, ry lanitry ny lanitra, Ary ianareo rano ambonin'ny lanitra.</vt:lpstr>
      <vt:lpstr>3. Aoka hidera ny anaran'i Jehovah ireo; Fa Izy no nandidy, dia ary ireo.</vt:lpstr>
      <vt:lpstr>Nampitoetra ireo ho mandrakizay doria Izy; Nomen-dalàna ireo ka tsy mba mihoatra.</vt:lpstr>
      <vt:lpstr>4. Midera an'i Jehovah eto an-tany, Hianareo dragona sy ianareo rano lalina rehetra,</vt:lpstr>
      <vt:lpstr>Ny afo sy ny havandra, ny oram-panala sy ny zavona, Ny rivotra mahery izay mankatò ny teniny,</vt:lpstr>
      <vt:lpstr>5. Ny tendrombohitra sy ny havoana rehetra, Ny hazo fihinam-boa sy ny sedera rehetra,</vt:lpstr>
      <vt:lpstr>Ny bibi-dia sy ny biby fiompy rehetra, Ny biby mandady na mikisaka ary ny voro-manidina,</vt:lpstr>
      <vt:lpstr>6. Ny mpanjaka amin'ny tany sy ny vahoaka rehetra,</vt:lpstr>
      <vt:lpstr>Ny mpanapaka sy ny mpitsara rehetra amin'ny tany,</vt:lpstr>
      <vt:lpstr>Na ny zatovolahy, na ny zatovovavy, Na ny antitra, na ny tanora,</vt:lpstr>
      <vt:lpstr>7. Samia midera ny anaran'i Jehovah avokoa,</vt:lpstr>
      <vt:lpstr>Fa ny anarany ihany no misandratra; Ambonin'ny tany sy ny lanitra Ny voninahiny.</vt:lpstr>
      <vt:lpstr>8. Ary manandratra tandroka ho an'ny olony Izy,</vt:lpstr>
      <vt:lpstr>Dia fiderana ho an'ny olony masina rehetra,</vt:lpstr>
      <vt:lpstr>Eny, ho an'ny Zanak'Isiraely, firenena akaiky Azy. Haleloia.</vt:lpstr>
      <vt:lpstr>Hisaorana anie ny Ray sy ny Zanaka, Ary ny Fanahy Masina;</vt:lpstr>
      <vt:lpstr>Eny, hisaorana sy hankalazaina anie Andriamanitra mandraki-zay. Amen.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75</cp:revision>
  <dcterms:created xsi:type="dcterms:W3CDTF">2015-02-15T12:43:03Z</dcterms:created>
  <dcterms:modified xsi:type="dcterms:W3CDTF">2016-02-13T07:45:47Z</dcterms:modified>
</cp:coreProperties>
</file>