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97" r:id="rId6"/>
    <p:sldId id="298" r:id="rId7"/>
    <p:sldId id="299" r:id="rId8"/>
    <p:sldId id="260" r:id="rId9"/>
    <p:sldId id="269" r:id="rId10"/>
    <p:sldId id="270" r:id="rId11"/>
    <p:sldId id="271" r:id="rId12"/>
    <p:sldId id="261" r:id="rId13"/>
    <p:sldId id="262" r:id="rId14"/>
    <p:sldId id="292" r:id="rId15"/>
    <p:sldId id="300" r:id="rId16"/>
    <p:sldId id="301" r:id="rId17"/>
    <p:sldId id="302" r:id="rId18"/>
    <p:sldId id="296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C8F"/>
    <a:srgbClr val="F7E666"/>
    <a:srgbClr val="5D2884"/>
    <a:srgbClr val="797919"/>
    <a:srgbClr val="949F09"/>
    <a:srgbClr val="A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8" autoAdjust="0"/>
    <p:restoredTop sz="93939" autoAdjust="0"/>
  </p:normalViewPr>
  <p:slideViewPr>
    <p:cSldViewPr snapToGrid="0">
      <p:cViewPr varScale="1">
        <p:scale>
          <a:sx n="70" d="100"/>
          <a:sy n="70" d="100"/>
        </p:scale>
        <p:origin x="13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7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95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34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90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135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457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653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957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74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42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565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278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934340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323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  <a:noFill/>
        </p:spPr>
        <p:txBody>
          <a:bodyPr anchor="ctr">
            <a:noAutofit/>
          </a:bodyPr>
          <a:lstStyle/>
          <a:p>
            <a:pPr algn="ctr"/>
            <a:r>
              <a:rPr lang="en-US" sz="11500" b="1" dirty="0" err="1">
                <a:solidFill>
                  <a:srgbClr val="000000"/>
                </a:solidFill>
                <a:latin typeface="DINOT-BlackItalic" panose="02010A04040101020104" pitchFamily="50" charset="0"/>
                <a:cs typeface="Arial" panose="020B0604020202020204" pitchFamily="34" charset="0"/>
              </a:rPr>
              <a:t>Misaora</a:t>
            </a:r>
            <a:r>
              <a:rPr lang="en-US" sz="11500" b="1" dirty="0">
                <a:solidFill>
                  <a:srgbClr val="000000"/>
                </a:solidFill>
                <a:latin typeface="DINOT-BlackItalic" panose="02010A04040101020104" pitchFamily="50" charset="0"/>
                <a:cs typeface="Arial" panose="020B0604020202020204" pitchFamily="34" charset="0"/>
              </a:rPr>
              <a:t/>
            </a:r>
            <a:br>
              <a:rPr lang="en-US" sz="11500" b="1" dirty="0">
                <a:solidFill>
                  <a:schemeClr val="tx1"/>
                </a:solidFill>
                <a:latin typeface="DINOT-BlackItalic" panose="02010A04040101020104" pitchFamily="50" charset="0"/>
                <a:cs typeface="Arial" panose="020B0604020202020204" pitchFamily="34" charset="0"/>
              </a:rPr>
            </a:br>
            <a:r>
              <a:rPr lang="en-US" sz="4800" dirty="0">
                <a:solidFill>
                  <a:srgbClr val="00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Ny </a:t>
            </a:r>
            <a:r>
              <a:rPr lang="en-US" sz="4800" dirty="0" err="1">
                <a:solidFill>
                  <a:srgbClr val="00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Akon’ny</a:t>
            </a:r>
            <a:r>
              <a:rPr lang="en-US" sz="4800" dirty="0">
                <a:solidFill>
                  <a:srgbClr val="00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Kristy </a:t>
            </a:r>
            <a:r>
              <a:rPr lang="en-US" sz="4800" dirty="0" err="1">
                <a:solidFill>
                  <a:srgbClr val="00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Velona</a:t>
            </a:r>
            <a:endParaRPr lang="fr-FR" sz="11500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91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501"/>
    </mc:Choice>
    <mc:Fallback xmlns="">
      <p:transition advTm="18501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51" objId="3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0718F2D-F588-46B7-B5B5-6AC8551DC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Zay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manavotra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ny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ainao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/>
            </a:r>
            <a:br>
              <a:rPr lang="fr-FR" sz="7200" b="0" dirty="0">
                <a:solidFill>
                  <a:schemeClr val="tx1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</a:b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Ny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ainao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tsy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hidina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any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andavaka</a:t>
            </a:r>
            <a:endParaRPr lang="fr-FR" sz="7200" b="0" dirty="0">
              <a:solidFill>
                <a:schemeClr val="tx1"/>
              </a:solidFill>
              <a:latin typeface="Helvetica Inserat LT Std" panose="020B08060307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14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349"/>
    </mc:Choice>
    <mc:Fallback xmlns="">
      <p:transition advTm="8349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EE3959F-1B79-49CA-B861-A7A97D36E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Famindram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-po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fiantrana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/>
            </a:r>
            <a:br>
              <a:rPr lang="fr-FR" sz="7200" b="0" dirty="0">
                <a:solidFill>
                  <a:schemeClr val="tx1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</a:b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Izy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no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manarona</a:t>
            </a:r>
            <a:endParaRPr lang="fr-FR" sz="7200" b="0" dirty="0">
              <a:solidFill>
                <a:schemeClr val="tx1"/>
              </a:solidFill>
              <a:latin typeface="Helvetica Inserat LT Std" panose="020B08060307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22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317"/>
    </mc:Choice>
    <mc:Fallback xmlns="">
      <p:transition advTm="7317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9A90B6C-CA74-4C32-A097-A67320ABD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‘Zay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mamela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ny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helokao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/>
            </a:r>
            <a:br>
              <a:rPr lang="fr-FR" sz="7200" b="0" dirty="0">
                <a:solidFill>
                  <a:schemeClr val="tx1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</a:b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Mamela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ny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helokao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rehetra</a:t>
            </a:r>
            <a:endParaRPr lang="fr-FR" sz="7200" b="0" dirty="0">
              <a:solidFill>
                <a:schemeClr val="tx1"/>
              </a:solidFill>
              <a:latin typeface="Helvetica Inserat LT Std" panose="020B08060307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36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978"/>
    </mc:Choice>
    <mc:Fallback xmlns="">
      <p:transition advTm="7978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8271F34-5A2A-4C7F-B64E-1E9F6DC05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6021819"/>
          </a:xfrm>
        </p:spPr>
        <p:txBody>
          <a:bodyPr>
            <a:normAutofit/>
          </a:bodyPr>
          <a:lstStyle/>
          <a:p>
            <a:pPr algn="ctr"/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Ny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fahatanoranao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anie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/>
            </a:r>
            <a:br>
              <a:rPr lang="fr-FR" sz="7200" b="0" dirty="0">
                <a:solidFill>
                  <a:schemeClr val="tx1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</a:b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Ho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toy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ny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an’ny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voromahery</a:t>
            </a:r>
            <a:endParaRPr lang="fr-FR" sz="7200" b="0" dirty="0">
              <a:solidFill>
                <a:schemeClr val="tx1"/>
              </a:solidFill>
              <a:latin typeface="Helvetica Inserat LT Std" panose="020B08060307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9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629"/>
    </mc:Choice>
    <mc:Fallback xmlns="">
      <p:transition advTm="8629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  <a:noFill/>
        </p:spPr>
        <p:txBody>
          <a:bodyPr anchor="ctr">
            <a:noAutofit/>
          </a:bodyPr>
          <a:lstStyle/>
          <a:p>
            <a:pPr algn="ctr"/>
            <a:r>
              <a:rPr lang="en-US" sz="11500" b="1" dirty="0" err="1">
                <a:solidFill>
                  <a:srgbClr val="000000"/>
                </a:solidFill>
                <a:latin typeface="DINOT-BlackItalic" panose="02010A04040101020104" pitchFamily="50" charset="0"/>
                <a:cs typeface="Arial" panose="020B0604020202020204" pitchFamily="34" charset="0"/>
              </a:rPr>
              <a:t>Misaora</a:t>
            </a:r>
            <a:r>
              <a:rPr lang="en-US" sz="11500" b="1" dirty="0">
                <a:solidFill>
                  <a:srgbClr val="000000"/>
                </a:solidFill>
                <a:latin typeface="DINOT-BlackItalic" panose="02010A04040101020104" pitchFamily="50" charset="0"/>
                <a:cs typeface="Arial" panose="020B0604020202020204" pitchFamily="34" charset="0"/>
              </a:rPr>
              <a:t/>
            </a:r>
            <a:br>
              <a:rPr lang="en-US" sz="11500" b="1" dirty="0">
                <a:solidFill>
                  <a:schemeClr val="tx1"/>
                </a:solidFill>
                <a:latin typeface="DINOT-BlackItalic" panose="02010A04040101020104" pitchFamily="50" charset="0"/>
                <a:cs typeface="Arial" panose="020B0604020202020204" pitchFamily="34" charset="0"/>
              </a:rPr>
            </a:br>
            <a:r>
              <a:rPr lang="en-US" sz="4800" dirty="0">
                <a:solidFill>
                  <a:srgbClr val="00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Ny </a:t>
            </a:r>
            <a:r>
              <a:rPr lang="en-US" sz="4800" dirty="0" err="1">
                <a:solidFill>
                  <a:srgbClr val="00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Akon’ny</a:t>
            </a:r>
            <a:r>
              <a:rPr lang="en-US" sz="4800" dirty="0">
                <a:solidFill>
                  <a:srgbClr val="00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Kristy </a:t>
            </a:r>
            <a:r>
              <a:rPr lang="en-US" sz="4800" dirty="0" err="1">
                <a:solidFill>
                  <a:srgbClr val="00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Velona</a:t>
            </a:r>
            <a:endParaRPr lang="fr-FR" sz="11500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30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797"/>
    </mc:Choice>
    <mc:Fallback xmlns="">
      <p:transition advTm="18797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50477"/>
            <a:ext cx="9144000" cy="5957047"/>
          </a:xfrm>
        </p:spPr>
        <p:txBody>
          <a:bodyPr anchor="ctr">
            <a:noAutofit/>
          </a:bodyPr>
          <a:lstStyle/>
          <a:p>
            <a:pPr algn="ctr"/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Misaora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Misaora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an’i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Jehovah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ry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fanahiko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/>
            </a:r>
            <a:br>
              <a:rPr lang="fr-FR" sz="7200" b="0" dirty="0">
                <a:solidFill>
                  <a:schemeClr val="tx1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</a:b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Izay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rehetra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/>
            </a:r>
            <a:br>
              <a:rPr lang="fr-FR" sz="7200" b="0" dirty="0">
                <a:solidFill>
                  <a:schemeClr val="tx1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</a:b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Saotra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(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ny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anarany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769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6523"/>
    </mc:Choice>
    <mc:Fallback xmlns="">
      <p:transition advTm="16523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0718F2D-F588-46B7-B5B5-6AC8551DC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Ny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Anarany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(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Masina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)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/>
            </a:r>
            <a:br>
              <a:rPr lang="fr-FR" sz="7200" b="0" dirty="0">
                <a:solidFill>
                  <a:schemeClr val="tx1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</a:b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Misaora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an’i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Jehovah</a:t>
            </a:r>
            <a:endParaRPr lang="fr-FR" sz="7200" b="0" dirty="0">
              <a:solidFill>
                <a:schemeClr val="tx1"/>
              </a:solidFill>
              <a:latin typeface="Helvetica Inserat LT Std" panose="020B08060307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73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356"/>
    </mc:Choice>
    <mc:Fallback xmlns="">
      <p:transition advTm="8356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EE3959F-1B79-49CA-B861-A7A97D36E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Misaora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Misaora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an’i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Jehovah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ry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fanahiko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/>
            </a:r>
            <a:br>
              <a:rPr lang="fr-FR" sz="7200" b="0" dirty="0">
                <a:solidFill>
                  <a:schemeClr val="tx1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</a:b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Ary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aza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misy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adino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ny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fitahiany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rehetra</a:t>
            </a:r>
            <a:endParaRPr lang="fr-FR" sz="7200" b="0" dirty="0">
              <a:solidFill>
                <a:schemeClr val="tx1"/>
              </a:solidFill>
              <a:latin typeface="Helvetica Inserat LT Std" panose="020B08060307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5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6629"/>
    </mc:Choice>
    <mc:Fallback xmlns="">
      <p:transition advTm="16629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  <a:noFill/>
        </p:spPr>
        <p:txBody>
          <a:bodyPr anchor="ctr">
            <a:noAutofit/>
          </a:bodyPr>
          <a:lstStyle/>
          <a:p>
            <a:pPr algn="ctr"/>
            <a:r>
              <a:rPr lang="en-US" sz="11500" b="1" dirty="0" err="1">
                <a:solidFill>
                  <a:srgbClr val="000000"/>
                </a:solidFill>
                <a:latin typeface="DINOT-BlackItalic" panose="02010A04040101020104" pitchFamily="50" charset="0"/>
                <a:cs typeface="Arial" panose="020B0604020202020204" pitchFamily="34" charset="0"/>
              </a:rPr>
              <a:t>Misaora</a:t>
            </a:r>
            <a:r>
              <a:rPr lang="en-US" sz="11500" b="1" dirty="0">
                <a:solidFill>
                  <a:srgbClr val="000000"/>
                </a:solidFill>
                <a:latin typeface="DINOT-BlackItalic" panose="02010A04040101020104" pitchFamily="50" charset="0"/>
                <a:cs typeface="Arial" panose="020B0604020202020204" pitchFamily="34" charset="0"/>
              </a:rPr>
              <a:t/>
            </a:r>
            <a:br>
              <a:rPr lang="en-US" sz="11500" b="1" dirty="0">
                <a:solidFill>
                  <a:schemeClr val="tx1"/>
                </a:solidFill>
                <a:latin typeface="DINOT-BlackItalic" panose="02010A04040101020104" pitchFamily="50" charset="0"/>
                <a:cs typeface="Arial" panose="020B0604020202020204" pitchFamily="34" charset="0"/>
              </a:rPr>
            </a:br>
            <a:r>
              <a:rPr lang="en-US" sz="4800" dirty="0">
                <a:solidFill>
                  <a:srgbClr val="00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Ny </a:t>
            </a:r>
            <a:r>
              <a:rPr lang="en-US" sz="4800" dirty="0" err="1">
                <a:solidFill>
                  <a:srgbClr val="00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Akon’ny</a:t>
            </a:r>
            <a:r>
              <a:rPr lang="en-US" sz="4800" dirty="0">
                <a:solidFill>
                  <a:srgbClr val="00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Kristy </a:t>
            </a:r>
            <a:r>
              <a:rPr lang="en-US" sz="4800" dirty="0" err="1">
                <a:solidFill>
                  <a:srgbClr val="00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Velona</a:t>
            </a:r>
            <a:endParaRPr lang="fr-FR" sz="11500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57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723"/>
    </mc:Choice>
    <mc:Fallback xmlns="">
      <p:transition advTm="1072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50477"/>
            <a:ext cx="9144000" cy="5957047"/>
          </a:xfrm>
        </p:spPr>
        <p:txBody>
          <a:bodyPr anchor="ctr">
            <a:noAutofit/>
          </a:bodyPr>
          <a:lstStyle/>
          <a:p>
            <a:pPr algn="ctr"/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Misaora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Misaora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an’i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Jehovah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ry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fanahiko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/>
            </a:r>
            <a:br>
              <a:rPr lang="fr-FR" sz="7200" b="0" dirty="0">
                <a:solidFill>
                  <a:schemeClr val="tx1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</a:b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Izay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rehetra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/>
            </a:r>
            <a:br>
              <a:rPr lang="fr-FR" sz="7200" b="0" dirty="0">
                <a:solidFill>
                  <a:schemeClr val="tx1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</a:b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Saotra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(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ny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anarany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678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6468"/>
    </mc:Choice>
    <mc:Fallback xmlns="">
      <p:transition advTm="1646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0718F2D-F588-46B7-B5B5-6AC8551DC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Ny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Anarany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(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Masina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)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/>
            </a:r>
            <a:br>
              <a:rPr lang="fr-FR" sz="7200" b="0" dirty="0">
                <a:solidFill>
                  <a:schemeClr val="tx1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</a:b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Misaora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an’i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Jehovah</a:t>
            </a:r>
            <a:endParaRPr lang="fr-FR" sz="7200" b="0" dirty="0">
              <a:solidFill>
                <a:schemeClr val="tx1"/>
              </a:solidFill>
              <a:latin typeface="Helvetica Inserat LT Std" panose="020B08060307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006"/>
    </mc:Choice>
    <mc:Fallback xmlns="">
      <p:transition advTm="900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EE3959F-1B79-49CA-B861-A7A97D36E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Misaora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Misaora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an’i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Jehovah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ry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fanahiko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/>
            </a:r>
            <a:br>
              <a:rPr lang="fr-FR" sz="7200" b="0" dirty="0">
                <a:solidFill>
                  <a:schemeClr val="tx1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</a:b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Ary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aza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misy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adino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ny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fitahiany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rehetra</a:t>
            </a:r>
            <a:endParaRPr lang="fr-FR" sz="7200" b="0" dirty="0">
              <a:solidFill>
                <a:schemeClr val="tx1"/>
              </a:solidFill>
              <a:latin typeface="Helvetica Inserat LT Std" panose="020B08060307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72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6365"/>
    </mc:Choice>
    <mc:Fallback xmlns="">
      <p:transition advTm="1636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50477"/>
            <a:ext cx="9144000" cy="5957047"/>
          </a:xfrm>
        </p:spPr>
        <p:txBody>
          <a:bodyPr anchor="ctr">
            <a:noAutofit/>
          </a:bodyPr>
          <a:lstStyle/>
          <a:p>
            <a:pPr algn="ctr"/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Misaora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Misaora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an’i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Jehovah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ry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fanahiko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/>
            </a:r>
            <a:br>
              <a:rPr lang="fr-FR" sz="7200" b="0" dirty="0">
                <a:solidFill>
                  <a:schemeClr val="tx1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</a:b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Izay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rehetra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/>
            </a:r>
            <a:br>
              <a:rPr lang="fr-FR" sz="7200" b="0" dirty="0">
                <a:solidFill>
                  <a:schemeClr val="tx1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</a:b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Saotra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(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ny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anarany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673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6556"/>
    </mc:Choice>
    <mc:Fallback xmlns="">
      <p:transition advTm="1655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0718F2D-F588-46B7-B5B5-6AC8551DC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Ny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Anarany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(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Masina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)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/>
            </a:r>
            <a:br>
              <a:rPr lang="fr-FR" sz="7200" b="0" dirty="0">
                <a:solidFill>
                  <a:schemeClr val="tx1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</a:b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Misaora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an’i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Jehovah</a:t>
            </a:r>
            <a:endParaRPr lang="fr-FR" sz="7200" b="0" dirty="0">
              <a:solidFill>
                <a:schemeClr val="tx1"/>
              </a:solidFill>
              <a:latin typeface="Helvetica Inserat LT Std" panose="020B08060307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00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588"/>
    </mc:Choice>
    <mc:Fallback xmlns="">
      <p:transition advTm="858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EE3959F-1B79-49CA-B861-A7A97D36E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Misaora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Misaora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an’i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Jehovah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ry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fanahiko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/>
            </a:r>
            <a:br>
              <a:rPr lang="fr-FR" sz="7200" b="0" dirty="0">
                <a:solidFill>
                  <a:schemeClr val="tx1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</a:b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Ary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aza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misy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adino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ny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fitahiany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rehetra</a:t>
            </a:r>
            <a:endParaRPr lang="fr-FR" sz="7200" b="0" dirty="0">
              <a:solidFill>
                <a:schemeClr val="tx1"/>
              </a:solidFill>
              <a:latin typeface="Helvetica Inserat LT Std" panose="020B08060307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10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898"/>
    </mc:Choice>
    <mc:Fallback xmlns="">
      <p:transition advTm="1589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AF4F2D5-66EF-4FC2-BA47-BADBA1BB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Ref</a:t>
            </a:r>
            <a:r>
              <a:rPr lang="fr-FR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: 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Zay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mamela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ny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helokao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/>
            </a:r>
            <a:br>
              <a:rPr lang="fr-FR" sz="7200" b="0" dirty="0">
                <a:solidFill>
                  <a:schemeClr val="tx1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</a:b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Mamela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ny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helokao</a:t>
            </a:r>
            <a:r>
              <a:rPr lang="fr-FR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fr-FR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rehetra</a:t>
            </a:r>
            <a:endParaRPr lang="fr-FR" sz="7200" b="0" dirty="0">
              <a:solidFill>
                <a:schemeClr val="tx1"/>
              </a:solidFill>
              <a:latin typeface="Helvetica Inserat LT Std" panose="020B08060307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53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683"/>
    </mc:Choice>
    <mc:Fallback xmlns="">
      <p:transition advTm="9683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50477"/>
            <a:ext cx="9144000" cy="5957047"/>
          </a:xfrm>
        </p:spPr>
        <p:txBody>
          <a:bodyPr anchor="ctr">
            <a:noAutofit/>
          </a:bodyPr>
          <a:lstStyle/>
          <a:p>
            <a:pPr algn="ctr"/>
            <a:r>
              <a:rPr lang="es-ES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Zay</a:t>
            </a:r>
            <a:r>
              <a:rPr lang="es-ES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es-ES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manasitrana</a:t>
            </a:r>
            <a:r>
              <a:rPr lang="es-ES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es-ES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/>
            </a:r>
            <a:br>
              <a:rPr lang="es-ES" sz="7200" b="0" dirty="0">
                <a:solidFill>
                  <a:schemeClr val="tx1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</a:br>
            <a:r>
              <a:rPr lang="es-ES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Ny</a:t>
            </a:r>
            <a:r>
              <a:rPr lang="es-ES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es-ES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aretinao</a:t>
            </a:r>
            <a:r>
              <a:rPr lang="es-ES" sz="7200" b="0" dirty="0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 </a:t>
            </a:r>
            <a:r>
              <a:rPr lang="es-ES" sz="7200" b="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rial" panose="020B0604020202020204" pitchFamily="34" charset="0"/>
              </a:rPr>
              <a:t>rehetra</a:t>
            </a:r>
            <a:endParaRPr lang="es-ES" sz="7200" b="0" dirty="0">
              <a:solidFill>
                <a:schemeClr val="tx1"/>
              </a:solidFill>
              <a:latin typeface="Helvetica Inserat LT Std" panose="020B08060307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2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401"/>
    </mc:Choice>
    <mc:Fallback xmlns="">
      <p:transition advTm="7401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</TotalTime>
  <Words>76</Words>
  <Application>Microsoft Office PowerPoint</Application>
  <PresentationFormat>Affichage à l'écran (4:3)</PresentationFormat>
  <Paragraphs>18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DINOT-BlackItalic</vt:lpstr>
      <vt:lpstr>Helvetica Inserat LT Std</vt:lpstr>
      <vt:lpstr>1_Thème Office</vt:lpstr>
      <vt:lpstr>Misaora Ny Akon’ny Kristy Velona</vt:lpstr>
      <vt:lpstr>Misaora Misaora an’i Jehovah ry fanahiko  Izay rehetra  Saotra (ny anarany)</vt:lpstr>
      <vt:lpstr>Ny Anarany (Masina) Misaora an’i Jehovah</vt:lpstr>
      <vt:lpstr>Misaora Misaora an’i Jehovah ry fanahiko Ary aza misy adino ny fitahiany rehetra</vt:lpstr>
      <vt:lpstr>Misaora Misaora an’i Jehovah ry fanahiko  Izay rehetra  Saotra (ny anarany)</vt:lpstr>
      <vt:lpstr>Ny Anarany (Masina) Misaora an’i Jehovah</vt:lpstr>
      <vt:lpstr>Misaora Misaora an’i Jehovah ry fanahiko Ary aza misy adino ny fitahiany rehetra</vt:lpstr>
      <vt:lpstr>Ref : Zay mamela ny helokao Mamela ny helokao rehetra</vt:lpstr>
      <vt:lpstr>Zay manasitrana  Ny aretinao rehetra</vt:lpstr>
      <vt:lpstr>Zay manavotra ny ainao Ny ainao tsy hidina any andavaka</vt:lpstr>
      <vt:lpstr>Famindram-po fiantrana Izy no manarona</vt:lpstr>
      <vt:lpstr>‘Zay mamela ny helokao Mamela ny helokao rehetra</vt:lpstr>
      <vt:lpstr>Ny fahatanoranao anie Ho toy ny an’ny voromahery</vt:lpstr>
      <vt:lpstr>Misaora Ny Akon’ny Kristy Velona</vt:lpstr>
      <vt:lpstr>Misaora Misaora an’i Jehovah ry fanahiko  Izay rehetra  Saotra (ny anarany)</vt:lpstr>
      <vt:lpstr>Ny Anarany (Masina) Misaora an’i Jehovah</vt:lpstr>
      <vt:lpstr>Misaora Misaora an’i Jehovah ry fanahiko Ary aza misy adino ny fitahiany rehetra</vt:lpstr>
      <vt:lpstr>Misaora Ny Akon’ny Kristy Velona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Teny mampahery Anio</dc:title>
  <dc:creator>ASUS</dc:creator>
  <cp:lastModifiedBy>tsiory</cp:lastModifiedBy>
  <cp:revision>72</cp:revision>
  <dcterms:created xsi:type="dcterms:W3CDTF">2021-01-17T03:08:46Z</dcterms:created>
  <dcterms:modified xsi:type="dcterms:W3CDTF">2023-11-01T13:46:16Z</dcterms:modified>
</cp:coreProperties>
</file>