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328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14" y="42"/>
      </p:cViewPr>
      <p:guideLst/>
    </p:cSldViewPr>
  </p:slideViewPr>
  <p:outlineViewPr>
    <p:cViewPr>
      <p:scale>
        <a:sx n="33" d="100"/>
        <a:sy n="33" d="100"/>
      </p:scale>
      <p:origin x="0" y="-15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674620" y="2766219"/>
            <a:ext cx="63877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>
                    <a:lumMod val="95000"/>
                    <a:lumOff val="5000"/>
                  </a:schemeClr>
                </a:solidFill>
                <a:latin typeface="Helvetica Inserat LT Std" panose="020B080603070205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fr-FR" dirty="0" smtClean="0">
                <a:solidFill>
                  <a:schemeClr val="tx1"/>
                </a:solidFill>
                <a:latin typeface="Bebas Neue" panose="020B0606020202050201" pitchFamily="34" charset="0"/>
              </a:rPr>
              <a:t>ANDRIANANAHARY</a:t>
            </a:r>
          </a:p>
          <a:p>
            <a:pPr algn="l"/>
            <a:r>
              <a:rPr lang="fr-FR" dirty="0" smtClean="0">
                <a:solidFill>
                  <a:schemeClr val="tx1"/>
                </a:solidFill>
                <a:latin typeface="Bebas Neue" panose="020B0606020202050201" pitchFamily="34" charset="0"/>
              </a:rPr>
              <a:t>MASINA INDRINDRA</a:t>
            </a:r>
          </a:p>
        </p:txBody>
      </p:sp>
      <p:sp>
        <p:nvSpPr>
          <p:cNvPr id="4" name="Rectangle 3"/>
          <p:cNvSpPr/>
          <p:nvPr/>
        </p:nvSpPr>
        <p:spPr>
          <a:xfrm>
            <a:off x="896309" y="1459230"/>
            <a:ext cx="1454244" cy="3939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25000" dirty="0" smtClean="0">
                <a:latin typeface="Bebas Neue" panose="020B0606020202050201" pitchFamily="34" charset="0"/>
                <a:ea typeface="Times New Roman" panose="02020603050405020304" pitchFamily="18" charset="0"/>
              </a:rPr>
              <a:t>1</a:t>
            </a:r>
            <a:endParaRPr lang="fr-FR" sz="25000" dirty="0"/>
          </a:p>
        </p:txBody>
      </p:sp>
    </p:spTree>
    <p:extLst>
      <p:ext uri="{BB962C8B-B14F-4D97-AF65-F5344CB8AC3E}">
        <p14:creationId xmlns:p14="http://schemas.microsoft.com/office/powerpoint/2010/main" val="13567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5 Andriananahary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masina indrindra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Izahay mpanomponao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ta-hankalaza 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99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Feno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fahendrena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feno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fiantrana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Andriananahary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Telo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Iray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4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Andriananahary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masina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indrindra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anjelinao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mitoetra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8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Mifamaly hoe :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Masina indrindra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Andriananahary,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Telo Izay Iray.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50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Andriananahary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masina indrindra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 tsy hita aza izao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voninahitrao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48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Masina indrindra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Hianao irery.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Andriananahary,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Telo Izay Iray.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95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Zava-manana aina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samy mankalaza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Sady manambara Anao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tompony izao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7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Hianao irery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mitahy azy,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Andriananahary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Telo Izay Iray.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03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Andriananahary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feno hatsarana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He, ny fitahianao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mpanomponao,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8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Tsara dia tsara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omenao azy,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Andriananahary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Telo Izay Iray.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08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28</Words>
  <Application>Microsoft Office PowerPoint</Application>
  <PresentationFormat>Affichage à l'écran (4:3)</PresentationFormat>
  <Paragraphs>13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Bebas Neue</vt:lpstr>
      <vt:lpstr>Calibri</vt:lpstr>
      <vt:lpstr>Calibri Light</vt:lpstr>
      <vt:lpstr>Helvetica Inserat LT Std</vt:lpstr>
      <vt:lpstr>Times New Roman</vt:lpstr>
      <vt:lpstr>Thème Office</vt:lpstr>
      <vt:lpstr>Présentation PowerPoint</vt:lpstr>
      <vt:lpstr>1 Andriananahary masina indrindra Ny anjelinao izay mitoetra aminao</vt:lpstr>
      <vt:lpstr>Mifamaly hoe : Masina indrindra Andriananahary, Telo Izay Iray.</vt:lpstr>
      <vt:lpstr>2 Andriananahary masina indrindra Na tsy hita aza izao ny voninahitrao !</vt:lpstr>
      <vt:lpstr>Masina indrindra Hianao irery. Andriananahary, Telo Izay Iray.</vt:lpstr>
      <vt:lpstr>3 Zava-manana aina samy mankalaza Sady manambara Anao Izay tompony izao ;</vt:lpstr>
      <vt:lpstr>Hianao irery no mitahy azy, Andriananahary Telo Izay Iray.</vt:lpstr>
      <vt:lpstr>4 Andriananahary feno hatsarana ! He, ny fitahianao izay mpanomponao,</vt:lpstr>
      <vt:lpstr>Tsara dia tsara ny omenao azy, Andriananahary Telo Izay Iray.</vt:lpstr>
      <vt:lpstr>5 Andriananahary masina indrindra Izahay mpanomponao ta-hankalaza Anao</vt:lpstr>
      <vt:lpstr>Feno fahendrena, feno fiantrana Andriananahary, Telo Izay Iray.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85</cp:revision>
  <dcterms:created xsi:type="dcterms:W3CDTF">2015-02-15T12:43:03Z</dcterms:created>
  <dcterms:modified xsi:type="dcterms:W3CDTF">2023-03-04T15:58:22Z</dcterms:modified>
</cp:coreProperties>
</file>