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6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2</a:t>
            </a:r>
            <a:r>
              <a:rPr lang="fr-FR" sz="80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8000" dirty="0">
                <a:latin typeface="Vivaldi" panose="03020602050506090804" pitchFamily="66" charset="0"/>
              </a:rPr>
              <a:t/>
            </a:r>
            <a:br>
              <a:rPr lang="fr-FR" sz="8000" dirty="0">
                <a:latin typeface="Vivaldi" panose="03020602050506090804" pitchFamily="66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Misaora</a:t>
            </a:r>
            <a:r>
              <a:rPr lang="fr-FR" sz="80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an'i</a:t>
            </a:r>
            <a:r>
              <a:rPr lang="fr-FR" sz="80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Zanahary</a:t>
            </a:r>
            <a:r>
              <a:rPr lang="fr-FR" sz="8000" dirty="0" smtClean="0">
                <a:solidFill>
                  <a:schemeClr val="tx1"/>
                </a:solidFill>
                <a:latin typeface="Vivaldi" panose="03020602050506090804" pitchFamily="66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Vivaldi" panose="03020602050506090804" pitchFamily="66" charset="0"/>
              </a:rPr>
              <a:t>(</a:t>
            </a:r>
            <a:r>
              <a:rPr lang="fr-FR" sz="80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Maintimolaly</a:t>
            </a:r>
            <a:r>
              <a:rPr lang="fr-FR" sz="8000" dirty="0" smtClean="0">
                <a:solidFill>
                  <a:schemeClr val="tx1"/>
                </a:solidFill>
                <a:latin typeface="Vivaldi" panose="03020602050506090804" pitchFamily="66" charset="0"/>
              </a:rPr>
              <a:t>)</a:t>
            </a:r>
            <a:endParaRPr lang="fr-FR" sz="8000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245" y="2766219"/>
            <a:ext cx="91255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Misaora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an’i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Zanahary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olona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tontolo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mankalaza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anton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’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Izay zavatra nomeny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Mahafaly, mahasoa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Toy ny andro fararano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Toy ny andro mipoaka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ampitomboy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sainay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Hahalala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Hahafantatra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marina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sitraky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2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12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Vivaldi</vt:lpstr>
      <vt:lpstr>Thème Office</vt:lpstr>
      <vt:lpstr>2  Misaora  an'i Zanahary (Maintimolaly)</vt:lpstr>
      <vt:lpstr>1 Misaora  an’i Zanahary Izao olona tontolo izao, Dia mankalaza Azy Fa anton’ izao rehetra izao.</vt:lpstr>
      <vt:lpstr>2 Izay zavatra nomeny Mahafaly, mahasoa Toy ny andro fararano Toy ny andro mipoaka</vt:lpstr>
      <vt:lpstr>3 Dia ampitomboy ny sainay Hahalala ny teninao, Hahafantatra marina Izay sitraky ny fonao.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89</cp:revision>
  <dcterms:created xsi:type="dcterms:W3CDTF">2015-02-15T12:43:03Z</dcterms:created>
  <dcterms:modified xsi:type="dcterms:W3CDTF">2023-08-20T04:53:43Z</dcterms:modified>
</cp:coreProperties>
</file>