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6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4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4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0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21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3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6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3925" dirty="0">
                <a:latin typeface="Helvetica Inserat LT Std" panose="020B0806030702050204" pitchFamily="34" charset="0"/>
              </a:rPr>
              <a:t>004</a:t>
            </a:r>
            <a:r>
              <a:rPr lang="fr-FR" sz="6000" dirty="0">
                <a:latin typeface="Helvetica Inserat LT Std" panose="020B0806030702050204" pitchFamily="34" charset="0"/>
              </a:rPr>
              <a:t/>
            </a:r>
            <a:br>
              <a:rPr lang="fr-FR" sz="6000" dirty="0">
                <a:latin typeface="Helvetica Inserat LT Std" panose="020B0806030702050204" pitchFamily="34" charset="0"/>
              </a:rPr>
            </a:br>
            <a:r>
              <a:rPr lang="fr-FR" sz="8025" dirty="0">
                <a:latin typeface="Helvetica Inserat LT Std" panose="020B0806030702050204" pitchFamily="34" charset="0"/>
              </a:rPr>
              <a:t>Mamy </a:t>
            </a:r>
            <a:r>
              <a:rPr lang="fr-FR" sz="8025" dirty="0" err="1">
                <a:latin typeface="Helvetica Inserat LT Std" panose="020B0806030702050204" pitchFamily="34" charset="0"/>
              </a:rPr>
              <a:t>ny</a:t>
            </a:r>
            <a:r>
              <a:rPr lang="fr-FR" sz="8025" dirty="0">
                <a:latin typeface="Helvetica Inserat LT Std" panose="020B0806030702050204" pitchFamily="34" charset="0"/>
              </a:rPr>
              <a:t> </a:t>
            </a:r>
            <a:r>
              <a:rPr lang="fr-FR" sz="8025" dirty="0" err="1">
                <a:latin typeface="Helvetica Inserat LT Std" panose="020B0806030702050204" pitchFamily="34" charset="0"/>
              </a:rPr>
              <a:t>fitianao</a:t>
            </a:r>
            <a:endParaRPr lang="fr-FR" sz="8025" dirty="0"/>
          </a:p>
        </p:txBody>
      </p:sp>
    </p:spTree>
    <p:extLst>
      <p:ext uri="{BB962C8B-B14F-4D97-AF65-F5344CB8AC3E}">
        <p14:creationId xmlns:p14="http://schemas.microsoft.com/office/powerpoint/2010/main" val="31468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1 Mamy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fitianao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Ry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Jehovah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Tomponay</a:t>
            </a:r>
            <a:r>
              <a:rPr lang="fr-FR" sz="7200" dirty="0">
                <a:latin typeface="Helvetica Inserat LT Std" panose="020B0806030702050204" pitchFamily="34" charset="0"/>
              </a:rPr>
              <a:t> ;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Foinao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Zanakao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Ho </a:t>
            </a:r>
            <a:r>
              <a:rPr lang="fr-FR" sz="7200" dirty="0" err="1">
                <a:latin typeface="Helvetica Inserat LT Std" panose="020B0806030702050204" pitchFamily="34" charset="0"/>
              </a:rPr>
              <a:t>Mpanavotra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anay</a:t>
            </a:r>
            <a:endParaRPr lang="fr-FR" sz="4050" dirty="0"/>
          </a:p>
        </p:txBody>
      </p:sp>
    </p:spTree>
    <p:extLst>
      <p:ext uri="{BB962C8B-B14F-4D97-AF65-F5344CB8AC3E}">
        <p14:creationId xmlns:p14="http://schemas.microsoft.com/office/powerpoint/2010/main" val="15174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Autofit/>
          </a:bodyPr>
          <a:lstStyle/>
          <a:p>
            <a:pPr algn="ctr"/>
            <a:r>
              <a:rPr lang="fr-FR" sz="6600" dirty="0" err="1">
                <a:latin typeface="Helvetica Inserat LT Std" panose="020B0806030702050204" pitchFamily="34" charset="0"/>
              </a:rPr>
              <a:t>Tsy</a:t>
            </a:r>
            <a:r>
              <a:rPr lang="fr-FR" sz="6600" dirty="0">
                <a:latin typeface="Helvetica Inserat LT Std" panose="020B0806030702050204" pitchFamily="34" charset="0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</a:rPr>
              <a:t>mba</a:t>
            </a:r>
            <a:r>
              <a:rPr lang="fr-FR" sz="6600" dirty="0">
                <a:latin typeface="Helvetica Inserat LT Std" panose="020B0806030702050204" pitchFamily="34" charset="0"/>
              </a:rPr>
              <a:t> </a:t>
            </a:r>
            <a:br>
              <a:rPr lang="fr-FR" sz="6600" dirty="0">
                <a:latin typeface="Helvetica Inserat LT Std" panose="020B0806030702050204" pitchFamily="34" charset="0"/>
              </a:rPr>
            </a:br>
            <a:r>
              <a:rPr lang="fr-FR" sz="6600" dirty="0" err="1">
                <a:latin typeface="Helvetica Inserat LT Std" panose="020B0806030702050204" pitchFamily="34" charset="0"/>
              </a:rPr>
              <a:t>misy</a:t>
            </a:r>
            <a:r>
              <a:rPr lang="fr-FR" sz="6600" dirty="0">
                <a:latin typeface="Helvetica Inserat LT Std" panose="020B0806030702050204" pitchFamily="34" charset="0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</a:rPr>
              <a:t>tokinay</a:t>
            </a:r>
            <a:r>
              <a:rPr lang="fr-FR" sz="6600" dirty="0">
                <a:latin typeface="Helvetica Inserat LT Std" panose="020B0806030702050204" pitchFamily="34" charset="0"/>
              </a:rPr>
              <a:t/>
            </a:r>
            <a:br>
              <a:rPr lang="fr-FR" sz="6600" dirty="0">
                <a:latin typeface="Helvetica Inserat LT Std" panose="020B0806030702050204" pitchFamily="34" charset="0"/>
              </a:rPr>
            </a:br>
            <a:r>
              <a:rPr lang="fr-FR" sz="6600" dirty="0" err="1">
                <a:latin typeface="Helvetica Inserat LT Std" panose="020B0806030702050204" pitchFamily="34" charset="0"/>
              </a:rPr>
              <a:t>Afa-tsy</a:t>
            </a:r>
            <a:r>
              <a:rPr lang="fr-FR" sz="6600" dirty="0">
                <a:latin typeface="Helvetica Inserat LT Std" panose="020B0806030702050204" pitchFamily="34" charset="0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</a:rPr>
              <a:t>ny</a:t>
            </a:r>
            <a:r>
              <a:rPr lang="fr-FR" sz="6600" dirty="0">
                <a:latin typeface="Helvetica Inserat LT Std" panose="020B0806030702050204" pitchFamily="34" charset="0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</a:rPr>
              <a:t>Zanakao</a:t>
            </a:r>
            <a:r>
              <a:rPr lang="fr-FR" sz="6600" dirty="0">
                <a:latin typeface="Helvetica Inserat LT Std" panose="020B0806030702050204" pitchFamily="34" charset="0"/>
              </a:rPr>
              <a:t>.</a:t>
            </a:r>
            <a:br>
              <a:rPr lang="fr-FR" sz="6600" dirty="0">
                <a:latin typeface="Helvetica Inserat LT Std" panose="020B0806030702050204" pitchFamily="34" charset="0"/>
              </a:rPr>
            </a:br>
            <a:r>
              <a:rPr lang="fr-FR" sz="6600" dirty="0">
                <a:latin typeface="Helvetica Inserat LT Std" panose="020B0806030702050204" pitchFamily="34" charset="0"/>
              </a:rPr>
              <a:t>Ka </a:t>
            </a:r>
            <a:r>
              <a:rPr lang="fr-FR" sz="6600" dirty="0" err="1">
                <a:latin typeface="Helvetica Inserat LT Std" panose="020B0806030702050204" pitchFamily="34" charset="0"/>
              </a:rPr>
              <a:t>misaotra</a:t>
            </a:r>
            <a:r>
              <a:rPr lang="fr-FR" sz="6600" dirty="0">
                <a:latin typeface="Helvetica Inserat LT Std" panose="020B0806030702050204" pitchFamily="34" charset="0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</a:rPr>
              <a:t>Anao</a:t>
            </a:r>
            <a:r>
              <a:rPr lang="fr-FR" sz="6600" dirty="0">
                <a:latin typeface="Helvetica Inserat LT Std" panose="020B0806030702050204" pitchFamily="34" charset="0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</a:rPr>
              <a:t>izahay</a:t>
            </a:r>
            <a:r>
              <a:rPr lang="fr-FR" sz="6600" dirty="0">
                <a:latin typeface="Helvetica Inserat LT Std" panose="020B0806030702050204" pitchFamily="34" charset="0"/>
              </a:rPr>
              <a:t/>
            </a:r>
            <a:br>
              <a:rPr lang="fr-FR" sz="6600" dirty="0">
                <a:latin typeface="Helvetica Inserat LT Std" panose="020B0806030702050204" pitchFamily="34" charset="0"/>
              </a:rPr>
            </a:br>
            <a:r>
              <a:rPr lang="fr-FR" sz="6600" dirty="0" err="1">
                <a:latin typeface="Helvetica Inserat LT Std" panose="020B0806030702050204" pitchFamily="34" charset="0"/>
              </a:rPr>
              <a:t>Noho</a:t>
            </a:r>
            <a:r>
              <a:rPr lang="fr-FR" sz="6600" dirty="0">
                <a:latin typeface="Helvetica Inserat LT Std" panose="020B0806030702050204" pitchFamily="34" charset="0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</a:rPr>
              <a:t>ny</a:t>
            </a:r>
            <a:r>
              <a:rPr lang="fr-FR" sz="6600" dirty="0">
                <a:latin typeface="Helvetica Inserat LT Std" panose="020B0806030702050204" pitchFamily="34" charset="0"/>
              </a:rPr>
              <a:t> </a:t>
            </a:r>
            <a:r>
              <a:rPr lang="fr-FR" sz="6600" dirty="0" err="1">
                <a:latin typeface="Helvetica Inserat LT Std" panose="020B0806030702050204" pitchFamily="34" charset="0"/>
              </a:rPr>
              <a:t>fitianao</a:t>
            </a:r>
            <a:r>
              <a:rPr lang="fr-FR" sz="6600" dirty="0">
                <a:latin typeface="Helvetica Inserat LT Std" panose="020B0806030702050204" pitchFamily="34" charset="0"/>
              </a:rPr>
              <a:t>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9558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2 Mamy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fitianao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Mahafaly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tokoa</a:t>
            </a:r>
            <a:r>
              <a:rPr lang="fr-FR" sz="7200" dirty="0">
                <a:latin typeface="Helvetica Inserat LT Std" panose="020B0806030702050204" pitchFamily="34" charset="0"/>
              </a:rPr>
              <a:t> ;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Izahay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avelanao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Mba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hibebaka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avokoa</a:t>
            </a:r>
            <a:r>
              <a:rPr lang="fr-FR" sz="7200" dirty="0">
                <a:latin typeface="Helvetica Inserat LT Std" panose="020B0806030702050204" pitchFamily="34" charset="0"/>
              </a:rPr>
              <a:t>.</a:t>
            </a:r>
            <a:endParaRPr lang="fr-FR" sz="4050" dirty="0"/>
          </a:p>
        </p:txBody>
      </p:sp>
    </p:spTree>
    <p:extLst>
      <p:ext uri="{BB962C8B-B14F-4D97-AF65-F5344CB8AC3E}">
        <p14:creationId xmlns:p14="http://schemas.microsoft.com/office/powerpoint/2010/main" val="27213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>
                <a:latin typeface="Helvetica Inserat LT Std" panose="020B0806030702050204" pitchFamily="34" charset="0"/>
              </a:rPr>
              <a:t>Lasa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lavitra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izahay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Nefa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notadiavinao</a:t>
            </a:r>
            <a:r>
              <a:rPr lang="fr-FR" sz="7200" dirty="0">
                <a:latin typeface="Helvetica Inserat LT Std" panose="020B0806030702050204" pitchFamily="34" charset="0"/>
              </a:rPr>
              <a:t> ;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Efa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ratsy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izahay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Nefa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tsy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nafoinao</a:t>
            </a:r>
            <a:r>
              <a:rPr lang="fr-FR" sz="7200" dirty="0">
                <a:latin typeface="Helvetica Inserat LT Std" panose="020B0806030702050204" pitchFamily="34" charset="0"/>
              </a:rPr>
              <a:t>.</a:t>
            </a:r>
            <a:endParaRPr lang="fr-FR" sz="4050" dirty="0"/>
          </a:p>
        </p:txBody>
      </p:sp>
    </p:spTree>
    <p:extLst>
      <p:ext uri="{BB962C8B-B14F-4D97-AF65-F5344CB8AC3E}">
        <p14:creationId xmlns:p14="http://schemas.microsoft.com/office/powerpoint/2010/main" val="289521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3 Mamy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fitianao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Izay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andraisanao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anay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Honina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ao</a:t>
            </a:r>
            <a:r>
              <a:rPr lang="fr-FR" sz="7200" dirty="0">
                <a:latin typeface="Helvetica Inserat LT Std" panose="020B0806030702050204" pitchFamily="34" charset="0"/>
              </a:rPr>
              <a:t> an-</a:t>
            </a:r>
            <a:r>
              <a:rPr lang="fr-FR" sz="7200" dirty="0" err="1">
                <a:latin typeface="Helvetica Inserat LT Std" panose="020B0806030702050204" pitchFamily="34" charset="0"/>
              </a:rPr>
              <a:t>dapanao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Raha</a:t>
            </a:r>
            <a:r>
              <a:rPr lang="fr-FR" sz="7200" dirty="0">
                <a:latin typeface="Helvetica Inserat LT Std" panose="020B0806030702050204" pitchFamily="34" charset="0"/>
              </a:rPr>
              <a:t> ho </a:t>
            </a:r>
            <a:r>
              <a:rPr lang="fr-FR" sz="7200" dirty="0" err="1">
                <a:latin typeface="Helvetica Inserat LT Std" panose="020B0806030702050204" pitchFamily="34" charset="0"/>
              </a:rPr>
              <a:t>faty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izahay</a:t>
            </a:r>
            <a:r>
              <a:rPr lang="fr-FR" sz="7200" dirty="0">
                <a:latin typeface="Helvetica Inserat LT Std" panose="020B0806030702050204" pitchFamily="34" charset="0"/>
              </a:rPr>
              <a:t> ;</a:t>
            </a:r>
            <a:endParaRPr lang="fr-FR" sz="4050" dirty="0"/>
          </a:p>
        </p:txBody>
      </p:sp>
    </p:spTree>
    <p:extLst>
      <p:ext uri="{BB962C8B-B14F-4D97-AF65-F5344CB8AC3E}">
        <p14:creationId xmlns:p14="http://schemas.microsoft.com/office/powerpoint/2010/main" val="251658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>
                <a:latin typeface="Helvetica Inserat LT Std" panose="020B0806030702050204" pitchFamily="34" charset="0"/>
              </a:rPr>
              <a:t>Noho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ratsy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izay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natao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Loza</a:t>
            </a:r>
            <a:r>
              <a:rPr lang="fr-FR" sz="7200" dirty="0">
                <a:latin typeface="Helvetica Inserat LT Std" panose="020B0806030702050204" pitchFamily="34" charset="0"/>
              </a:rPr>
              <a:t> no </a:t>
            </a:r>
            <a:r>
              <a:rPr lang="fr-FR" sz="7200" dirty="0" err="1">
                <a:latin typeface="Helvetica Inserat LT Std" panose="020B0806030702050204" pitchFamily="34" charset="0"/>
              </a:rPr>
              <a:t>anjaranay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Nefa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namboaranao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Paradisa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izahay</a:t>
            </a:r>
            <a:r>
              <a:rPr lang="fr-FR" sz="7200" dirty="0">
                <a:latin typeface="Helvetica Inserat LT Std" panose="020B0806030702050204" pitchFamily="34" charset="0"/>
              </a:rPr>
              <a:t>.</a:t>
            </a:r>
            <a:endParaRPr lang="fr-FR" sz="4050" dirty="0"/>
          </a:p>
        </p:txBody>
      </p:sp>
    </p:spTree>
    <p:extLst>
      <p:ext uri="{BB962C8B-B14F-4D97-AF65-F5344CB8AC3E}">
        <p14:creationId xmlns:p14="http://schemas.microsoft.com/office/powerpoint/2010/main" val="283223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032875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>4 Mamy </a:t>
            </a:r>
            <a:r>
              <a:rPr lang="fr-FR" sz="7200" dirty="0" err="1">
                <a:latin typeface="Helvetica Inserat LT Std" panose="020B0806030702050204" pitchFamily="34" charset="0"/>
              </a:rPr>
              <a:t>re</a:t>
            </a:r>
            <a:r>
              <a:rPr lang="fr-FR" sz="7200" dirty="0">
                <a:latin typeface="Helvetica Inserat LT Std" panose="020B0806030702050204" pitchFamily="34" charset="0"/>
              </a:rPr>
              <a:t>,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ry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Tomponay</a:t>
            </a:r>
            <a:r>
              <a:rPr lang="fr-FR" sz="7200" dirty="0">
                <a:latin typeface="Helvetica Inserat LT Std" panose="020B0806030702050204" pitchFamily="34" charset="0"/>
              </a:rPr>
              <a:t> !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Izao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fitianao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izao</a:t>
            </a:r>
            <a:r>
              <a:rPr lang="fr-FR" sz="7200" dirty="0">
                <a:latin typeface="Helvetica Inserat LT Std" panose="020B0806030702050204" pitchFamily="34" charset="0"/>
              </a:rPr>
              <a:t>.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Ka </a:t>
            </a:r>
            <a:r>
              <a:rPr lang="fr-FR" sz="7200" dirty="0" err="1">
                <a:latin typeface="Helvetica Inserat LT Std" panose="020B0806030702050204" pitchFamily="34" charset="0"/>
              </a:rPr>
              <a:t>indreto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izahay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Avy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mba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hisaotra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Anao</a:t>
            </a:r>
            <a:endParaRPr lang="fr-FR" sz="4050" dirty="0"/>
          </a:p>
        </p:txBody>
      </p:sp>
    </p:spTree>
    <p:extLst>
      <p:ext uri="{BB962C8B-B14F-4D97-AF65-F5344CB8AC3E}">
        <p14:creationId xmlns:p14="http://schemas.microsoft.com/office/powerpoint/2010/main" val="234852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>
                <a:latin typeface="Helvetica Inserat LT Std" panose="020B0806030702050204" pitchFamily="34" charset="0"/>
              </a:rPr>
              <a:t>Raiso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re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izao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saotra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izao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Fa </a:t>
            </a:r>
            <a:r>
              <a:rPr lang="fr-FR" sz="7200" dirty="0" err="1">
                <a:latin typeface="Helvetica Inserat LT Std" panose="020B0806030702050204" pitchFamily="34" charset="0"/>
              </a:rPr>
              <a:t>fanati-tsitrapo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>
                <a:latin typeface="Helvetica Inserat LT Std" panose="020B0806030702050204" pitchFamily="34" charset="0"/>
              </a:rPr>
              <a:t>; </a:t>
            </a:r>
            <a:r>
              <a:rPr lang="fr-FR" sz="7200" dirty="0" err="1">
                <a:latin typeface="Helvetica Inserat LT Std" panose="020B0806030702050204" pitchFamily="34" charset="0"/>
              </a:rPr>
              <a:t>Tsy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mba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mendrika</a:t>
            </a:r>
            <a:r>
              <a:rPr lang="fr-FR" sz="7200" dirty="0">
                <a:latin typeface="Helvetica Inserat LT Std" panose="020B0806030702050204" pitchFamily="34" charset="0"/>
              </a:rPr>
              <a:t> ho </a:t>
            </a:r>
            <a:r>
              <a:rPr lang="fr-FR" sz="7200" dirty="0" err="1">
                <a:latin typeface="Helvetica Inserat LT Std" panose="020B0806030702050204" pitchFamily="34" charset="0"/>
              </a:rPr>
              <a:t>Anao</a:t>
            </a:r>
            <a:r>
              <a:rPr lang="fr-FR" sz="7200" dirty="0">
                <a:latin typeface="Helvetica Inserat LT Std" panose="020B0806030702050204" pitchFamily="34" charset="0"/>
              </a:rPr>
              <a:t>,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Nefa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vokatry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fo</a:t>
            </a:r>
            <a:r>
              <a:rPr lang="fr-FR" sz="7200" dirty="0">
                <a:latin typeface="Helvetica Inserat LT Std" panose="020B0806030702050204" pitchFamily="34" charset="0"/>
              </a:rPr>
              <a:t>.</a:t>
            </a:r>
            <a:endParaRPr lang="fr-FR" sz="4050" dirty="0"/>
          </a:p>
        </p:txBody>
      </p:sp>
    </p:spTree>
    <p:extLst>
      <p:ext uri="{BB962C8B-B14F-4D97-AF65-F5344CB8AC3E}">
        <p14:creationId xmlns:p14="http://schemas.microsoft.com/office/powerpoint/2010/main" val="2388455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004 Mamy ny fitianao</vt:lpstr>
      <vt:lpstr>1 Mamy ny fitianao, Ry Jehovah Tomponay ; Foinao ny Zanakao, Ho Mpanavotra anay</vt:lpstr>
      <vt:lpstr>Tsy mba  misy tokinay Afa-tsy ny Zanakao. Ka misaotra Anao izahay Noho ny fitianao.</vt:lpstr>
      <vt:lpstr>2 Mamy ny fitianao, Mahafaly fo tokoa ; Izahay avelanao Mba hibebaka avokoa.</vt:lpstr>
      <vt:lpstr>Lasa lavitra izahay, Nefa notadiavinao ; Efa ratsy izahay Nefa tsy nafoinao.</vt:lpstr>
      <vt:lpstr>3 Mamy ny fitianao, Izay andraisanao anay Honina  ao an-dapanao Raha ho faty izahay ;</vt:lpstr>
      <vt:lpstr>Noho ny ratsy  izay natao, Loza no anjaranay, Nefa namboaranao Paradisa izahay.</vt:lpstr>
      <vt:lpstr>4 Mamy re,  ry Tomponay ! Izao fitianao izao. Ka indreto izahay Avy mba hisaotra Anao</vt:lpstr>
      <vt:lpstr>Raiso re  izao saotra izao Fa fanati-tsitrapo ; Tsy mba mendrika ho Anao, Nefa vokatry ny fo.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89</cp:revision>
  <dcterms:created xsi:type="dcterms:W3CDTF">2015-02-15T12:43:03Z</dcterms:created>
  <dcterms:modified xsi:type="dcterms:W3CDTF">2023-06-04T07:19:40Z</dcterms:modified>
</cp:coreProperties>
</file>