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9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25/12/2022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25/12/2022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25/12/2022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25/12/2022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25/12/2022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25/12/2022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5 -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Jehovah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Ray an-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danitra</a:t>
            </a:r>
            <a:endParaRPr lang="fr-FR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9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Jehovah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Ray an-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danitra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Mpamelona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Tsinjovy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mpanomponao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Tsarovy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izahay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52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Jehovah, Ray mamindra fo !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Henoy ny hatakay ;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Ekeo sy raiso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 Anao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dera entinay.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421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Jehovah, Ray mahari-po !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Vonoy ny helokay ;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Diovy ny fanahinay,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Velomy izahay.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21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4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Jehovah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Ray !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antranao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itokianay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;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Ambara-pahafatinay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Hisaoranay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8170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24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Inserat LT Std</vt:lpstr>
      <vt:lpstr>Thème Office</vt:lpstr>
      <vt:lpstr>5 - Jehovah,  Ray an-danitra</vt:lpstr>
      <vt:lpstr>1 Jehovah,  Ray an-danitra, Mpamelona anay ! Tsinjovy  ny mpanomponao, Tsarovy izahay.</vt:lpstr>
      <vt:lpstr>2 Jehovah, Ray mamindra fo ! Henoy ny hatakay ; Ekeo sy raiso  ho Anao Ny dera entinay.</vt:lpstr>
      <vt:lpstr>3 Jehovah, Ray mahari-po ! Vonoy ny helokay ; Diovy ny fanahinay, Velomy izahay.</vt:lpstr>
      <vt:lpstr>4 Jehovah Ray !  ny antranao No itokianay ; Ambara-pahafatinay Hisaoranay Hianao.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 K V</cp:lastModifiedBy>
  <cp:revision>89</cp:revision>
  <dcterms:created xsi:type="dcterms:W3CDTF">2015-02-15T12:43:03Z</dcterms:created>
  <dcterms:modified xsi:type="dcterms:W3CDTF">2022-12-25T05:33:59Z</dcterms:modified>
</cp:coreProperties>
</file>