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  <p:sldId id="264" r:id="rId5"/>
    <p:sldId id="267" r:id="rId6"/>
    <p:sldId id="263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6 - Avia,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miondreha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01379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Avia miondreha,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vazan-tany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lehibe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masina tokoa ;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27899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Miankohofa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Manatona Azy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Haneho fanajana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Mpanao anao.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251202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Andriananahary,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Manaiky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Aminao ny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hay toherina ;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55225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maharara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tianao hatao,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Mpitondra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34950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Re any lavitra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ny herinao,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isam-bazan-tany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Hiondrika Aminao ;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209658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Mpitsara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Hianao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Miadana ny 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Miankina Aminao.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344487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6 - Avia, miondreha</vt:lpstr>
      <vt:lpstr>1 Avia miondreha, Ry vazan-tany ô ! Fa lehibe Jehovah, Sy masina tokoa ;</vt:lpstr>
      <vt:lpstr>Miankohofa tsara, Manatona Azy izao, Haneho fanajana Ilay Mpanao anao.</vt:lpstr>
      <vt:lpstr>2 Andriananahary, Manaiky izahay Fa Aminao ny hery Tsy hay toherina ;</vt:lpstr>
      <vt:lpstr>Tsy misy maharara Ny tianao hatao, Fa Hianao Mpitondra Izao rehetra izao.</vt:lpstr>
      <vt:lpstr>3 Re any lavitra any Izao ny herinao, Ka isam-bazan-tany Hiondrika Aminao ;</vt:lpstr>
      <vt:lpstr>Mpanjaka  sy Mpitsara Mahery Hianao ; Miadana ny tany Miankina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91</cp:revision>
  <dcterms:created xsi:type="dcterms:W3CDTF">2015-02-15T12:43:03Z</dcterms:created>
  <dcterms:modified xsi:type="dcterms:W3CDTF">2023-10-23T17:50:11Z</dcterms:modified>
</cp:coreProperties>
</file>