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70" r:id="rId4"/>
    <p:sldId id="264" r:id="rId5"/>
    <p:sldId id="269" r:id="rId6"/>
    <p:sldId id="265" r:id="rId7"/>
    <p:sldId id="268" r:id="rId8"/>
    <p:sldId id="266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7 -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Misaora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an'Andriamanitra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Misaora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an’Andriamanitra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1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Namorona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tany 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izay rehetra mahasoa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8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Derao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voninahiny,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Ankalazao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heriny,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6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Jereo ny fitiavany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tambonao tononina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1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Dia avy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 izao,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 be fitia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2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Miondrika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eo imasonao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Midera ny Anaranao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0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Isaorana mandrakizay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Hianao, Andriamanitray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1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haja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indrindra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Atolotray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mpanomponao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3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7 - Misaora an'Andriamanitra</vt:lpstr>
      <vt:lpstr>1 Misaora an’Andriamanitra, Izay nanao  ny lanitra,</vt:lpstr>
      <vt:lpstr>Namorona  ny tany koa Sy izay rehetra mahasoa</vt:lpstr>
      <vt:lpstr>2 Derao  ny voninahiny, Ankalazao  ny heriny,</vt:lpstr>
      <vt:lpstr>Jereo ny fitiavany Tsy tambonao tononina</vt:lpstr>
      <vt:lpstr>3 Dia avy  izahay izao, Ry Tompo be fitia ô !</vt:lpstr>
      <vt:lpstr>Miondrika  eo imasonao Midera ny Anaranao</vt:lpstr>
      <vt:lpstr>4 Isaorana mandrakizay Hianao, Andriamanitray !</vt:lpstr>
      <vt:lpstr>Ny haja be indrindra izao Atolotray mpanomponao.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93</cp:revision>
  <dcterms:created xsi:type="dcterms:W3CDTF">2015-02-15T12:43:03Z</dcterms:created>
  <dcterms:modified xsi:type="dcterms:W3CDTF">2023-10-23T17:53:04Z</dcterms:modified>
</cp:coreProperties>
</file>